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100" d="100"/>
          <a:sy n="100" d="100"/>
        </p:scale>
        <p:origin x="66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-704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67464" y="4123607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694743" y="413182"/>
            <a:ext cx="8418624" cy="6030227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67053" y="1585435"/>
            <a:ext cx="5804615" cy="386974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612168" y="696600"/>
            <a:ext cx="615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67053" y="1600953"/>
            <a:ext cx="5804615" cy="386974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666606" y="701021"/>
            <a:ext cx="591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5307" y="1543414"/>
            <a:ext cx="5867648" cy="39117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2556805" y="662895"/>
            <a:ext cx="44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41806" y="1564183"/>
            <a:ext cx="5829862" cy="388657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20CBF1-2F92-81DE-26A7-33D421506DBD}"/>
              </a:ext>
            </a:extLst>
          </p:cNvPr>
          <p:cNvSpPr txBox="1"/>
          <p:nvPr/>
        </p:nvSpPr>
        <p:spPr>
          <a:xfrm>
            <a:off x="1506032" y="692179"/>
            <a:ext cx="637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58" grpId="1"/>
      <p:bldP spid="61" grpId="0"/>
      <p:bldP spid="61" grpId="1"/>
      <p:bldP spid="64" grpId="0"/>
      <p:bldP spid="6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E5BCEEC-3AB6-473C-A6B0-EF6651C599A6}"/>
</file>

<file path=customXml/itemProps2.xml><?xml version="1.0" encoding="utf-8"?>
<ds:datastoreItem xmlns:ds="http://schemas.openxmlformats.org/officeDocument/2006/customXml" ds:itemID="{B5D9BE85-D549-4883-906E-FF4A4BE01A49}"/>
</file>

<file path=customXml/itemProps3.xml><?xml version="1.0" encoding="utf-8"?>
<ds:datastoreItem xmlns:ds="http://schemas.openxmlformats.org/officeDocument/2006/customXml" ds:itemID="{1975ACCE-3387-4D6C-AB98-A0E634971B59}"/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2025-12-05T15:57:38Z</dcterms:created>
  <dcterms:modified xsi:type="dcterms:W3CDTF">2026-03-07T14:35:31Z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