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-704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67464" y="4123607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694743" y="413182"/>
            <a:ext cx="8418624" cy="6030227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6670" y="1587859"/>
            <a:ext cx="5804614" cy="386974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824305" y="677355"/>
            <a:ext cx="615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46671" y="1599226"/>
            <a:ext cx="5804613" cy="386974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806949" y="599041"/>
            <a:ext cx="591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88057" y="1599226"/>
            <a:ext cx="5867646" cy="39117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2686965" y="677354"/>
            <a:ext cx="44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21423" y="1597721"/>
            <a:ext cx="5867645" cy="391176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20CBF1-2F92-81DE-26A7-33D421506DBD}"/>
              </a:ext>
            </a:extLst>
          </p:cNvPr>
          <p:cNvSpPr txBox="1"/>
          <p:nvPr/>
        </p:nvSpPr>
        <p:spPr>
          <a:xfrm>
            <a:off x="1718169" y="671672"/>
            <a:ext cx="637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58" grpId="1"/>
      <p:bldP spid="61" grpId="0"/>
      <p:bldP spid="61" grpId="1"/>
      <p:bldP spid="64" grpId="0"/>
      <p:bldP spid="6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E3859F-20C7-49DC-883E-5BE7D8EF7FC0}"/>
</file>

<file path=customXml/itemProps2.xml><?xml version="1.0" encoding="utf-8"?>
<ds:datastoreItem xmlns:ds="http://schemas.openxmlformats.org/officeDocument/2006/customXml" ds:itemID="{9D49CADA-31F6-472F-8FEE-C1B8C5F47B71}"/>
</file>

<file path=customXml/itemProps3.xml><?xml version="1.0" encoding="utf-8"?>
<ds:datastoreItem xmlns:ds="http://schemas.openxmlformats.org/officeDocument/2006/customXml" ds:itemID="{DAE38259-1745-43FC-9DF1-92F4D673FA52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2025-12-05T15:57:38Z</dcterms:created>
  <dcterms:modified xsi:type="dcterms:W3CDTF">2026-03-07T18:38:47Z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