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EFA82-232B-5F38-9198-BE0AE4B92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D37342-BF2D-2D59-A2FF-B7D4397F2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1A865B-0AF4-5207-55D7-6DA81AFB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A8FFD8-7CFB-9A94-88B0-F00AE57F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FD0161-CE29-DEAF-85A5-DBF5EB8A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5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EB220-1CF0-8A22-505E-5FF3D73E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186CD3-EAA8-4BDE-61CF-531B9A3B8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BE23A9-F50B-B3CC-E2B8-10FC3925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B1443-7FD8-8828-21B5-26295224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5D9C63-D504-D902-F620-14E7EA63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1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C8BB95-2607-3B51-7C16-B663C2281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E5E41E-25A1-0454-F20F-62FD48BA9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846236-EE63-1E10-EA56-55FA0E1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CC538-D09B-A99B-02D5-DA37A8B6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7AAB5-7CD0-49C1-B8CC-A7D090F1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1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9EC21-1755-4096-5354-05FEA782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71951-36F1-EFB2-174F-D3C5156BA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72BE18-8B78-7D0A-8EB1-D92F15B9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79152-902F-0C99-0B92-DFCBCC78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5DCDE7-8CEB-C5C2-1122-28893F69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11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76A85-0F61-1C4C-76D9-40E278E0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0E0B60-5727-ABB2-6FC9-2BC078904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FC8CD-3156-2C6A-37A0-BBE2854A9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2E0AD-528B-A5C7-437E-5C1C4686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2C203A-272E-45AC-9775-0EF29869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62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3A424-5635-2B92-C488-3DBE7FCA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77C5AA-F8B6-84B7-3524-FD39FA6C9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EA2F86-0051-8836-959A-4894E423B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90EE5-BACA-29BE-7E15-0EA28CCB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642649-2FC5-5582-E807-90074CB3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2259C6-95D5-39F3-6715-62CB72DF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8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9686A-2A03-2358-F4C4-9D9E20305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EECECD-1F54-A2D4-4026-981779143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5688D-9361-0910-FFE0-EC3503DBC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1B2A05-B12F-D304-6DC5-3CC5350E6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1708E5-FDCC-D349-6B31-CC0658131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F8E8F7-4420-2118-77D2-E15A0DF9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95A34F-950A-3555-84D5-F81C0DCE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DEF630-3D24-95AE-27E3-DED31DDF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9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ACC62-D538-7BAA-CD51-68EC4F9D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1B0CDB-2226-07F7-1C28-1E72B57A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152DA4-947B-BA85-0178-38D3D354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279D99-7B05-18EF-1820-DA1F8D05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3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E9F3D3-25AD-8B1D-8115-313843CF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9AE21B-1CEF-9F7A-243A-3B41B632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6328F5-B9F2-C038-520B-28EF4FF2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41FD9-550E-0639-A167-7E7C1D06C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4B36E-AAD7-A88A-0F2D-5C3C5B40A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4D4332-09F2-9CC1-BA41-F25B1AFBB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2D0174-B178-D9AC-8DE6-C15399B3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F9E58D-DF5A-4DB3-6B52-FEA12D20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70FB-6FBA-CFA9-A4D4-87365C21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05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3C965-B466-C58A-E50E-F1121B3F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725095-BE59-2787-15B0-D32CF1E689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C5466B-E133-43CE-8DFA-796DD7900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0FD63-3178-CC98-BC8D-081BBAD5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BA2259-052B-62AA-7B6F-E874A4AE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AE881D-12DD-F253-6F58-930F5F33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BD7AD-5C67-9572-90CF-E57C2B36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EE481C-3C1A-E0E8-E79F-1C598F620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59BB5-38C4-047D-5078-5830EB495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6DBD-0CE2-45AE-95D5-31F44563C7B9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7522BD-5662-DB83-01CE-FA0D23E51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60A91B-3707-5B21-7C42-4676119ED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AB13C-6652-43B4-856E-F497B1197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08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853CFF-7F30-2E9F-DD79-D043F291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CC4286-309C-16FB-5626-8993BD791413}"/>
              </a:ext>
            </a:extLst>
          </p:cNvPr>
          <p:cNvSpPr/>
          <p:nvPr/>
        </p:nvSpPr>
        <p:spPr>
          <a:xfrm>
            <a:off x="3638127" y="1899920"/>
            <a:ext cx="3205480" cy="176106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7" name="кубик 3">
            <a:hlinkClick r:id="" action="ppaction://media"/>
            <a:extLst>
              <a:ext uri="{FF2B5EF4-FFF2-40B4-BE49-F238E27FC236}">
                <a16:creationId xmlns:a16="http://schemas.microsoft.com/office/drawing/2014/main" id="{2E064AA4-DAFD-23C1-EC23-DD8CB96D30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280" y="983827"/>
            <a:ext cx="3205480" cy="3205480"/>
          </a:xfrm>
          <a:prstGeom prst="rect">
            <a:avLst/>
          </a:prstGeom>
        </p:spPr>
      </p:pic>
      <p:pic>
        <p:nvPicPr>
          <p:cNvPr id="10" name="кубик 4">
            <a:hlinkClick r:id="" action="ppaction://media"/>
            <a:extLst>
              <a:ext uri="{FF2B5EF4-FFF2-40B4-BE49-F238E27FC236}">
                <a16:creationId xmlns:a16="http://schemas.microsoft.com/office/drawing/2014/main" id="{48EC6CE5-0F69-77BE-D03F-F7D950E5F4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0974" y="983827"/>
            <a:ext cx="3205480" cy="32054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53DBB0-6224-484C-D13F-597D600D73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50" y="4267200"/>
            <a:ext cx="2590801" cy="25908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B3D074-8E19-5681-4287-E08D43B3E7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124313"/>
            <a:ext cx="809857" cy="7352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967819-CEC3-0CB3-266F-6BE802CBD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46" y="3917765"/>
            <a:ext cx="2701612" cy="26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1CF04F3-BE19-40CD-8FB5-0F317CBEACCE}"/>
</file>

<file path=customXml/itemProps2.xml><?xml version="1.0" encoding="utf-8"?>
<ds:datastoreItem xmlns:ds="http://schemas.openxmlformats.org/officeDocument/2006/customXml" ds:itemID="{D6F86EED-12E6-4015-AE6F-D523468DB030}"/>
</file>

<file path=customXml/itemProps3.xml><?xml version="1.0" encoding="utf-8"?>
<ds:datastoreItem xmlns:ds="http://schemas.openxmlformats.org/officeDocument/2006/customXml" ds:itemID="{DA8DC496-7FB3-4C9C-8B73-C7266EF2A1C6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</Words>
  <Application>Microsoft Office PowerPoint</Application>
  <PresentationFormat>Широкоэкранный</PresentationFormat>
  <Paragraphs>1</Paragraphs>
  <Slides>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2026-03-07T17:24:20Z</dcterms:created>
  <dcterms:modified xsi:type="dcterms:W3CDTF">2026-03-07T17:33:20Z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