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5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65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44962" y="507497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77839" y="3576073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128006" y="208992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173362" y="61058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64" y="82570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707" y="373905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501" y="231054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624" y="5318563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92999" y="1421615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910" y="5266474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615" y="229900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15" y="4065573"/>
            <a:ext cx="2574278" cy="25742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162590"/>
            <a:ext cx="1200330" cy="1089678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527" y="78242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6" y="372267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46" y="230571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10" y="5262419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960" y="799574"/>
            <a:ext cx="900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960" y="2278636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46" y="3736182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46" y="5256632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670" y="3517841"/>
            <a:ext cx="1371600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13" y="74434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9768" y="2915530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31949" y="4343201"/>
            <a:ext cx="10668168" cy="376581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06" y="1312892"/>
            <a:ext cx="2848148" cy="2922379"/>
          </a:xfrm>
          <a:prstGeom prst="rect">
            <a:avLst/>
          </a:prstGeom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0649B38E-ADC9-3ACB-25E9-3F4DC74097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1105" y="4355340"/>
            <a:ext cx="1558976" cy="335610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0.41693 0.01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41849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1719 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4138 0.008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547 -0.0081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56068 0.0168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56094 -0.0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638 0.0041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06501DE-91C4-4A51-BB41-C51E4D161166}"/>
</file>

<file path=customXml/itemProps2.xml><?xml version="1.0" encoding="utf-8"?>
<ds:datastoreItem xmlns:ds="http://schemas.openxmlformats.org/officeDocument/2006/customXml" ds:itemID="{01FFEEE7-DB06-4862-B84F-F464A98AAD17}"/>
</file>

<file path=customXml/itemProps3.xml><?xml version="1.0" encoding="utf-8"?>
<ds:datastoreItem xmlns:ds="http://schemas.openxmlformats.org/officeDocument/2006/customXml" ds:itemID="{9F0A8C8B-AD81-4D42-BFB9-F63A691D2476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Аліна Макарова</cp:lastModifiedBy>
  <cp:revision>29</cp:revision>
  <dcterms:created xsi:type="dcterms:W3CDTF">2021-11-13T06:56:17Z</dcterms:created>
  <dcterms:modified xsi:type="dcterms:W3CDTF">2026-03-07T14:50:16Z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