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/>
    <p:restoredTop sz="94634"/>
  </p:normalViewPr>
  <p:slideViewPr>
    <p:cSldViewPr snapToGrid="0">
      <p:cViewPr varScale="1">
        <p:scale>
          <a:sx n="100" d="100"/>
          <a:sy n="100" d="100"/>
        </p:scale>
        <p:origin x="1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07.03.26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8318" y="1815922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Знак одобрения со сплошной заливкой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7181396" y="2941153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1609887" y="3922834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90208" y="2923819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ІН-УН</a:t>
            </a: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91348" y="3974490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НУ-АН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НО-НА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НІ-НИ</a:t>
            </a: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НИ-НА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73672" y="669402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НО-НУ</a:t>
            </a: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ОН-НО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81940" y="181675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НИ-ІН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НІ-УН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930314" y="3992294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НО-ІН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НИ-ОН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38412" y="290216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ОН-АН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УН-ИН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ОН-ІН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41590" y="1806672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УН-НУ</a:t>
            </a:r>
          </a:p>
        </p:txBody>
      </p:sp>
      <p:pic>
        <p:nvPicPr>
          <p:cNvPr id="36" name="Рисунок 35" descr="Знак одобрения со сплошной заливкой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4346" r="14346"/>
          <a:stretch/>
        </p:blipFill>
        <p:spPr>
          <a:xfrm>
            <a:off x="3405245" y="1797213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901916" y="1784544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НА-АН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646353" y="3900033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" y="184326"/>
            <a:ext cx="884143" cy="802639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14" y="1490314"/>
            <a:ext cx="3950972" cy="4065099"/>
          </a:xfrm>
          <a:prstGeom prst="rect">
            <a:avLst/>
          </a:prstGeom>
        </p:spPr>
      </p:pic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51E59CDB-F9B8-F899-3D96-35D0DCF60557}"/>
              </a:ext>
            </a:extLst>
          </p:cNvPr>
          <p:cNvSpPr/>
          <p:nvPr/>
        </p:nvSpPr>
        <p:spPr>
          <a:xfrm>
            <a:off x="2116696" y="5652131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89" y="5603153"/>
            <a:ext cx="971662" cy="9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2228957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FB6F9EA6-1DCA-16D9-F521-7A41AF10787C}"/>
              </a:ext>
            </a:extLst>
          </p:cNvPr>
          <p:cNvSpPr/>
          <p:nvPr/>
        </p:nvSpPr>
        <p:spPr>
          <a:xfrm>
            <a:off x="4074160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1BAD433D-76C3-B20A-527E-1AF5955F8DF9}"/>
              </a:ext>
            </a:extLst>
          </p:cNvPr>
          <p:cNvSpPr/>
          <p:nvPr/>
        </p:nvSpPr>
        <p:spPr>
          <a:xfrm>
            <a:off x="6227668" y="5675367"/>
            <a:ext cx="1145477" cy="897231"/>
          </a:xfrm>
          <a:prstGeom prst="roundRect">
            <a:avLst/>
          </a:prstGeom>
          <a:solidFill>
            <a:schemeClr val="lt1">
              <a:alpha val="59279"/>
            </a:schemeClr>
          </a:solidFill>
          <a:ln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4160" y="5638152"/>
            <a:ext cx="1034460" cy="10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4174623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2758" y="556791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6346328" y="5533177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6" grpId="1" animBg="1"/>
      <p:bldP spid="58" grpId="0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E6A69D-3885-4A95-9469-1F635EEDBDB2}"/>
</file>

<file path=customXml/itemProps2.xml><?xml version="1.0" encoding="utf-8"?>
<ds:datastoreItem xmlns:ds="http://schemas.openxmlformats.org/officeDocument/2006/customXml" ds:itemID="{50EB6F5D-4050-47C4-90A1-2A142EA0652B}"/>
</file>

<file path=customXml/itemProps3.xml><?xml version="1.0" encoding="utf-8"?>
<ds:datastoreItem xmlns:ds="http://schemas.openxmlformats.org/officeDocument/2006/customXml" ds:itemID="{713F05AB-A6F3-4D84-A2B7-936CC5ECBF66}"/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Аліна Макарова</cp:lastModifiedBy>
  <cp:revision>10</cp:revision>
  <dcterms:created xsi:type="dcterms:W3CDTF">2025-07-28T17:47:33Z</dcterms:created>
  <dcterms:modified xsi:type="dcterms:W3CDTF">2026-03-07T14:45:50Z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