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4"/>
  </p:normalViewPr>
  <p:slideViewPr>
    <p:cSldViewPr snapToGrid="0">
      <p:cViewPr varScale="1">
        <p:scale>
          <a:sx n="100" d="100"/>
          <a:sy n="100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AFC7B-837C-0FA1-DB71-8B454E09D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4D71CD-4B01-740C-9E73-A25D4CF47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B9A11-ABD7-097A-A887-C3FE2687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414C6-174C-6B92-9C31-E4A88501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0B4C9-FCF9-9E62-FA1E-D8A49F59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555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17E6D-E8BC-1358-83A8-6FD56033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596DCC-E223-F6BC-FC97-123E28C1F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B7378-F420-9CB0-F9D0-938F04F9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3B045D-7C1C-E05C-3D66-CAB88AA0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9A036-14E4-C882-1384-FA2DF615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638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573D9D-AA43-250A-D595-DB6862B72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39856-7426-7CEF-4154-F723D5C43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0DBF4-3366-B732-64B0-CC6856F7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65482-110A-F636-8787-26C17104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88E71-427C-9E1F-5433-CB74150F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922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D9353-0C8F-EB6D-E2CB-673C0A03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958EC3-FD40-981D-1FE6-3EDF6F521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16B5C-855A-D4B3-DE2D-50A93078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3D07E-81B7-9A2A-F50B-D401BE32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7EDF7-2D20-F4CF-ED5C-B77FB0F8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937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81F4A-A6B6-F412-909D-21028F69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EEDBEF-5179-140D-95E1-DDC5D80A2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CCE4BB-DCB7-B3FF-3E86-14314D27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3AC16-83D5-49A7-AC2F-3EAD858D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E4935D-111D-634A-9FE0-D5E1BAA5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153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B211F-F4D3-D77F-1FB5-F440B471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865AE-D494-7366-F108-E69C12E66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A9C716-6423-400C-FF34-924D595B8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0F29D-8670-4082-66AB-25442119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DC5A9-621F-47BE-0847-EAAE8C63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2327E-C132-C611-615E-F24ADE0B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356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DD391-954F-1B29-F2BF-17539B01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93F077-3368-C3A5-9FC8-0AD190A60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806485-B310-60E0-DD04-1A35A389B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04B875-5A86-2A05-A97D-3AD7609A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53B237-B786-126F-A62C-2AA23A288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3148AA-C0E8-D348-3795-952344BE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33F002-2D2A-8407-521B-EFDD9FA3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5440C1-94AC-6370-706B-204870F1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242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FE735-FD4B-BC9A-5B9A-EF7A8946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6DF38A-2AFB-37C5-A37C-BB67A582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BD2FF8-5C32-75CC-D8DA-D27B6B4F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6D9B57-A98E-2B25-9435-D3A61E8B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493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01FC34-F358-1A93-5201-C12AB5D6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0B985C-6A11-FA3C-F1BA-E9396C79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A81649-81D4-C8F2-B4F5-D805DE1A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770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F17D5-00C9-22A6-7FFA-5ADEFEA2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0FCAB-567D-3EFB-FF88-4DF2F233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9E3C10-E317-7310-4490-9292D159F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072ABD-BFBB-547B-669B-C66A06E9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61806-3E36-817F-DFA8-6DFAD63D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FAA810-2ABD-3FB1-ED30-DBC77EE2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427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3FDEC-4309-FFBE-B780-5E34F1C4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A04734-F838-8548-61E7-AA6A0FC02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826456-4D05-7534-21B1-A7553AC8F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596E42-CE52-2420-400B-FA14279A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881D80-2A82-C142-4AF2-0BBB7CF1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93CB0B-D4B8-0E30-A182-63CD6113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094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E1B8B-DD24-9CFE-8E9F-4AEDE222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147090-235E-C479-DDFA-AFB0B7D0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F9375-01D6-5C4D-5239-FA1672952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057567-CB0F-AE4A-9C87-0559F872D45E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DF4A05-BF4A-3643-A695-DE3D8D2F1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66007-5514-3ED2-D3AE-61BFAE3EB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045CB7-63D5-F34F-9247-CDE9DD8EBB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3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змытие, Красочность, Сирен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5C77D7-E412-790C-AC64-326FB53EB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581"/>
            <a:ext cx="12192000" cy="6804836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1614482" y="125461"/>
            <a:ext cx="1069859" cy="1847718"/>
            <a:chOff x="325802" y="125461"/>
            <a:chExt cx="1069859" cy="184771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С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036420" y="125461"/>
            <a:ext cx="1069859" cy="1847718"/>
            <a:chOff x="325802" y="125461"/>
            <a:chExt cx="1069859" cy="184771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592668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351718" y="125461"/>
            <a:ext cx="1069859" cy="1847718"/>
            <a:chOff x="325802" y="125461"/>
            <a:chExt cx="1069859" cy="184771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40" name="Прямоугольник 39"/>
            <p:cNvSpPr/>
            <p:nvPr/>
          </p:nvSpPr>
          <p:spPr>
            <a:xfrm>
              <a:off x="596162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Ш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24135" y="2391016"/>
            <a:ext cx="1069859" cy="1847718"/>
            <a:chOff x="325802" y="125461"/>
            <a:chExt cx="1069859" cy="184771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596162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Ш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351718" y="2391016"/>
            <a:ext cx="1069859" cy="1847718"/>
            <a:chOff x="325802" y="125461"/>
            <a:chExt cx="1069859" cy="1847718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596162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А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617193" y="4765421"/>
            <a:ext cx="1069859" cy="1847718"/>
            <a:chOff x="325802" y="125461"/>
            <a:chExt cx="1069859" cy="1847718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65" name="Прямоугольник 64"/>
            <p:cNvSpPr/>
            <p:nvPr/>
          </p:nvSpPr>
          <p:spPr>
            <a:xfrm>
              <a:off x="596162" y="716169"/>
              <a:ext cx="44367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О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820871" y="4765421"/>
            <a:ext cx="1069859" cy="1847718"/>
            <a:chOff x="325802" y="125461"/>
            <a:chExt cx="1069859" cy="184771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68" name="Прямоугольник 67"/>
            <p:cNvSpPr/>
            <p:nvPr/>
          </p:nvSpPr>
          <p:spPr>
            <a:xfrm>
              <a:off x="596162" y="716169"/>
              <a:ext cx="44367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015297" y="4765421"/>
            <a:ext cx="1069859" cy="1847718"/>
            <a:chOff x="325802" y="125461"/>
            <a:chExt cx="1069859" cy="1847718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596162" y="716169"/>
              <a:ext cx="44367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К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351717" y="4765421"/>
            <a:ext cx="1069859" cy="1847718"/>
            <a:chOff x="325802" y="125461"/>
            <a:chExt cx="1069859" cy="1847718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74" name="Прямоугольник 73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030116" y="2391016"/>
            <a:ext cx="1069859" cy="1847718"/>
            <a:chOff x="325802" y="125461"/>
            <a:chExt cx="1069859" cy="184771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839753" y="125461"/>
            <a:ext cx="1069859" cy="1847718"/>
            <a:chOff x="325802" y="125461"/>
            <a:chExt cx="1069859" cy="184771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38760" y="2391016"/>
            <a:ext cx="1069859" cy="1847718"/>
            <a:chOff x="325802" y="125461"/>
            <a:chExt cx="1069859" cy="1847718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50" name="Прямоугольник 49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614481" y="2391016"/>
            <a:ext cx="1069859" cy="1847718"/>
            <a:chOff x="325802" y="125461"/>
            <a:chExt cx="1069859" cy="1847718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83579" y="164382"/>
            <a:ext cx="1069859" cy="1847718"/>
            <a:chOff x="325802" y="125461"/>
            <a:chExt cx="1069859" cy="184771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09030" y="4775371"/>
            <a:ext cx="1069859" cy="1847718"/>
            <a:chOff x="325802" y="125461"/>
            <a:chExt cx="1069859" cy="184771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5"/>
            <a:srcRect l="24166" r="17800"/>
            <a:stretch/>
          </p:blipFill>
          <p:spPr>
            <a:xfrm>
              <a:off x="325802" y="125461"/>
              <a:ext cx="1069859" cy="1847718"/>
            </a:xfrm>
            <a:prstGeom prst="rect">
              <a:avLst/>
            </a:pr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624075" y="716169"/>
              <a:ext cx="443676" cy="959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5400">
                      <a:schemeClr val="bg1"/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5" name="Рисунок 4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4781BB-232A-861B-AAE3-5D0668E02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272" y="3428999"/>
            <a:ext cx="3202599" cy="33607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E384A99-4DE9-BAE9-96B0-1DA9EC483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6948" y="-44628"/>
            <a:ext cx="751443" cy="7607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D9F4BD-139A-6F0F-F7E9-162542EBD4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5231" y="432981"/>
            <a:ext cx="3040234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73867 0.68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34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52982 0.669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84" y="334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62865 0.371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32" y="185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52683 0.363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18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43177 0.3782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1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73828 0.0490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14" y="24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32461 0.0321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15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2219801-68E2-4193-81B6-11127B24C935}"/>
</file>

<file path=customXml/itemProps2.xml><?xml version="1.0" encoding="utf-8"?>
<ds:datastoreItem xmlns:ds="http://schemas.openxmlformats.org/officeDocument/2006/customXml" ds:itemID="{00C9CD58-712C-4F36-BD3E-8A26C9512431}"/>
</file>

<file path=customXml/itemProps3.xml><?xml version="1.0" encoding="utf-8"?>
<ds:datastoreItem xmlns:ds="http://schemas.openxmlformats.org/officeDocument/2006/customXml" ds:itemID="{CFDB8BDF-6165-4306-A784-BF9C71CB7FAB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</Words>
  <Application>Microsoft Macintosh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2026-03-06T14:16:52Z</dcterms:created>
  <dcterms:modified xsi:type="dcterms:W3CDTF">2026-03-06T14:22:46Z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