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100" d="100"/>
          <a:sy n="100" d="100"/>
        </p:scale>
        <p:origin x="66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FE72-B5E6-0F0B-B45B-5300E75B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83929-8418-41AC-2337-B18C73E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A1A1C-E536-058A-0D72-7925B3FE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5F690-540A-6BEB-AC61-640B8AF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9D63-05B9-82F7-CBA9-B122DD19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692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F0217-C333-3BF4-6B7F-8EE829FD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AA932-9518-C279-571F-49F0BAB9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05D13-3312-4CD4-B291-76C8CE3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1AEDD-0AF1-5FB1-147D-63C79D6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F9257-623B-B380-3C03-753C55F5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872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74EE6-54F6-C2E6-FD7C-B97555A9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6A993-DD04-82D2-CE7F-BD17178F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09F5C-A1FC-7321-FB77-9A0DC969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2F236-1623-3B9C-2774-D64717A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3B532-E0F7-FDE4-278F-C2E97A46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09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3ED1-E158-88DF-55C0-6AF99FD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3B79-7A2E-36E4-263C-D8F8DE57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52DE9-C20F-1059-9D4C-6FB8D587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82C3-B342-B596-571C-FD49BB8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0CC6-A7AB-6688-97C8-2A91500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55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278B-48CE-BF91-4F03-5510D6AD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98720-4D82-1503-14C2-9284DBA6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0B7C4-AEDA-1869-58E1-57248C7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6CE37-F114-E3FC-C773-6BF4931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0E570-3E57-9C62-5E83-8A888D9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6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CA76-205F-47D4-C58B-44F78D60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6D13E-BE2C-DB74-B00B-1BB631D7B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C1582-FD04-CC40-DF17-DF8FA856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C1CEC-462F-4EE1-D45C-64D0166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E2B2D-0286-91E0-D387-F0157B3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2B6EF-19EE-881D-7D35-82370280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213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927C-CC06-FDB5-D958-9E25DA9D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CC8A-2408-00BC-4A4F-9E1A84D5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08AF4-2F76-BB56-07A8-9C5D49904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6DE826-F1A1-B328-4BAA-EE73B01A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0B9952-EC4F-9E60-3CCA-2BBF39BF2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A70E82-5EBA-FEE3-C246-C539F3A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10613-6C7D-D9D6-84B3-9957586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1D351D-DEE9-8E38-9244-0514B5EF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4601-C311-D334-4543-2745CD9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3AFAD-3492-51EB-55A8-87D9A23D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A05C5-28FD-3B40-2E72-634AA80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3BD33-FF71-0B06-EFDF-4B283A7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3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4FD26F-3210-7D46-BEEF-F4550351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939EE6-2B8C-BA69-77C0-9FF7F90E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53314-CE26-8A7B-4E46-74C62288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0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9F3FA-073D-278A-7345-A5CF8DA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B3655-BAAC-0676-F4BB-0F5E11DC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242F2-8D6F-479E-2D0D-2BBA960A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CDE16-3F43-D460-8678-9EB1AC18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CD461-C110-89A4-E76A-21C9715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B5A49-CC36-29F5-328A-5622FAFC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4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F38CA-0E2E-74C8-B166-880B004C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E685F-82D0-F543-AB90-033ED135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D1BAF4-BCDF-5450-65B2-F5DC591D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9082C-9722-675D-CE80-C3A46265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F617-C804-9108-B2F8-C955A44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19BBC-E4A5-7FB7-C1F6-49E0E4B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56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B6B0-E9DE-972F-458E-9385BD4F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4BC0B-2D83-6334-A05F-D5FDA83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10C66-1C26-53DE-24D1-21878BD3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727E1-1262-0486-0A78-9996157E8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15303-53D7-2DAD-0002-EFC70D73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4" y="-704"/>
            <a:ext cx="12211233" cy="6858000"/>
          </a:xfrm>
          <a:custGeom>
            <a:avLst/>
            <a:gdLst/>
            <a:ahLst/>
            <a:cxnLst/>
            <a:rect l="l" t="t" r="r" b="b"/>
            <a:pathLst>
              <a:path w="19505521" h="10971856">
                <a:moveTo>
                  <a:pt x="0" y="0"/>
                </a:moveTo>
                <a:lnTo>
                  <a:pt x="19505521" y="0"/>
                </a:lnTo>
                <a:lnTo>
                  <a:pt x="19505521" y="10971856"/>
                </a:lnTo>
                <a:lnTo>
                  <a:pt x="0" y="1097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sz="1200" dirty="0"/>
          </a:p>
        </p:txBody>
      </p:sp>
      <p:pic>
        <p:nvPicPr>
          <p:cNvPr id="49" name="Рисунок 4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F5DF9-3DD5-9227-658E-DA7FC9CD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67464" y="4123607"/>
            <a:ext cx="2654300" cy="2654300"/>
          </a:xfrm>
          <a:prstGeom prst="rect">
            <a:avLst/>
          </a:prstGeom>
        </p:spPr>
      </p:pic>
      <p:grpSp>
        <p:nvGrpSpPr>
          <p:cNvPr id="50" name="Group 12">
            <a:extLst>
              <a:ext uri="{FF2B5EF4-FFF2-40B4-BE49-F238E27FC236}">
                <a16:creationId xmlns:a16="http://schemas.microsoft.com/office/drawing/2014/main" id="{0FD124E5-255B-F113-A8E6-3F746CAF180E}"/>
              </a:ext>
            </a:extLst>
          </p:cNvPr>
          <p:cNvGrpSpPr/>
          <p:nvPr/>
        </p:nvGrpSpPr>
        <p:grpSpPr>
          <a:xfrm>
            <a:off x="694743" y="413182"/>
            <a:ext cx="8418624" cy="6030227"/>
            <a:chOff x="0" y="0"/>
            <a:chExt cx="1622651" cy="1660700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4DAB27B-DEDD-DE59-8972-85DD9B0422B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EEBFB29C-29C1-F330-BF6B-7A30135DE166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41EB142-BF52-E721-6088-BF3DF701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67053" y="1585435"/>
            <a:ext cx="5804615" cy="386974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90BEA-09D4-FEE7-A682-9EFCDECB06EE}"/>
              </a:ext>
            </a:extLst>
          </p:cNvPr>
          <p:cNvSpPr txBox="1"/>
          <p:nvPr/>
        </p:nvSpPr>
        <p:spPr>
          <a:xfrm>
            <a:off x="1612168" y="696600"/>
            <a:ext cx="615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E5C8A4F-C239-CE05-90D4-9D3B16DF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67053" y="1600953"/>
            <a:ext cx="5804615" cy="386974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6FE898-82C9-14CA-73F9-6E4164A9F33E}"/>
              </a:ext>
            </a:extLst>
          </p:cNvPr>
          <p:cNvSpPr txBox="1"/>
          <p:nvPr/>
        </p:nvSpPr>
        <p:spPr>
          <a:xfrm>
            <a:off x="1666606" y="701021"/>
            <a:ext cx="591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4731571-1CD7-A995-0EF2-EA9CB99020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5307" y="1543414"/>
            <a:ext cx="5867648" cy="39117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4DE68D-78B1-4245-3CD1-7EFBE17EBC91}"/>
              </a:ext>
            </a:extLst>
          </p:cNvPr>
          <p:cNvSpPr txBox="1"/>
          <p:nvPr/>
        </p:nvSpPr>
        <p:spPr>
          <a:xfrm>
            <a:off x="2556805" y="662895"/>
            <a:ext cx="443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FE0F0C5-61E1-ACC5-A3A6-9EEA11AF1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41806" y="1564183"/>
            <a:ext cx="5829862" cy="388657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C20CBF1-2F92-81DE-26A7-33D421506DBD}"/>
              </a:ext>
            </a:extLst>
          </p:cNvPr>
          <p:cNvSpPr txBox="1"/>
          <p:nvPr/>
        </p:nvSpPr>
        <p:spPr>
          <a:xfrm>
            <a:off x="1506032" y="692179"/>
            <a:ext cx="637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4" name="Рисунок 3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17DC70-3F5B-C27B-D053-9FE9B29E4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719" b="10317"/>
          <a:stretch>
            <a:fillRect/>
          </a:stretch>
        </p:blipFill>
        <p:spPr>
          <a:xfrm>
            <a:off x="9567951" y="1588956"/>
            <a:ext cx="2453327" cy="2077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5FED4-13FC-9DDE-7564-848E599FB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9540"/>
            <a:ext cx="756965" cy="76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58" grpId="1"/>
      <p:bldP spid="61" grpId="0"/>
      <p:bldP spid="61" grpId="1"/>
      <p:bldP spid="64" grpId="0"/>
      <p:bldP spid="6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B03E732-73E4-4998-8D99-8317757CD8FF}"/>
</file>

<file path=customXml/itemProps2.xml><?xml version="1.0" encoding="utf-8"?>
<ds:datastoreItem xmlns:ds="http://schemas.openxmlformats.org/officeDocument/2006/customXml" ds:itemID="{91FB3B3E-8F87-48FF-BEAF-80B1530480A2}"/>
</file>

<file path=customXml/itemProps3.xml><?xml version="1.0" encoding="utf-8"?>
<ds:datastoreItem xmlns:ds="http://schemas.openxmlformats.org/officeDocument/2006/customXml" ds:itemID="{4CB4DBBF-52CD-404E-B173-D9D3D7A91C5A}"/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2025-12-05T15:57:38Z</dcterms:created>
  <dcterms:modified xsi:type="dcterms:W3CDTF">2026-03-07T14:35:31Z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