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100" d="100"/>
          <a:sy n="100" d="100"/>
        </p:scale>
        <p:origin x="6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-704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67464" y="4123607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694743" y="413182"/>
            <a:ext cx="8418624" cy="6030227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67053" y="1585435"/>
            <a:ext cx="5804615" cy="38697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824305" y="677355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7053" y="1600953"/>
            <a:ext cx="5804615" cy="386974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967053" y="656648"/>
            <a:ext cx="591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5307" y="1543414"/>
            <a:ext cx="5867648" cy="39117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2512650" y="623698"/>
            <a:ext cx="44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41806" y="1564183"/>
            <a:ext cx="5829862" cy="388657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20CBF1-2F92-81DE-26A7-33D421506DBD}"/>
              </a:ext>
            </a:extLst>
          </p:cNvPr>
          <p:cNvSpPr txBox="1"/>
          <p:nvPr/>
        </p:nvSpPr>
        <p:spPr>
          <a:xfrm>
            <a:off x="1612033" y="672166"/>
            <a:ext cx="637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8" grpId="1"/>
      <p:bldP spid="61" grpId="0"/>
      <p:bldP spid="61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7807BB8-17F0-4D4B-A2CD-BFB3FB005055}"/>
</file>

<file path=customXml/itemProps2.xml><?xml version="1.0" encoding="utf-8"?>
<ds:datastoreItem xmlns:ds="http://schemas.openxmlformats.org/officeDocument/2006/customXml" ds:itemID="{9FFFB823-40D9-44EC-825C-9DA653199641}"/>
</file>

<file path=customXml/itemProps3.xml><?xml version="1.0" encoding="utf-8"?>
<ds:datastoreItem xmlns:ds="http://schemas.openxmlformats.org/officeDocument/2006/customXml" ds:itemID="{8F00EFAE-60EB-48AE-AE66-D02DD4A5443F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2025-12-05T15:57:38Z</dcterms:created>
  <dcterms:modified xsi:type="dcterms:W3CDTF">2026-03-07T14:34:23Z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