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9" autoAdjust="0"/>
    <p:restoredTop sz="94963" autoAdjust="0"/>
  </p:normalViewPr>
  <p:slideViewPr>
    <p:cSldViewPr snapToGrid="0">
      <p:cViewPr>
        <p:scale>
          <a:sx n="50" d="100"/>
          <a:sy n="50" d="100"/>
        </p:scale>
        <p:origin x="1258" y="7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9E52-4AAC-40C1-A48A-6E0E4A337A9C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DDE5-2441-436A-9044-B113F628D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029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9E52-4AAC-40C1-A48A-6E0E4A337A9C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DDE5-2441-436A-9044-B113F628D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410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9E52-4AAC-40C1-A48A-6E0E4A337A9C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DDE5-2441-436A-9044-B113F628D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509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9E52-4AAC-40C1-A48A-6E0E4A337A9C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DDE5-2441-436A-9044-B113F628D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290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9E52-4AAC-40C1-A48A-6E0E4A337A9C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DDE5-2441-436A-9044-B113F628D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93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9E52-4AAC-40C1-A48A-6E0E4A337A9C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DDE5-2441-436A-9044-B113F628D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669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9E52-4AAC-40C1-A48A-6E0E4A337A9C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DDE5-2441-436A-9044-B113F628D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29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9E52-4AAC-40C1-A48A-6E0E4A337A9C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DDE5-2441-436A-9044-B113F628D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61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9E52-4AAC-40C1-A48A-6E0E4A337A9C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DDE5-2441-436A-9044-B113F628D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839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9E52-4AAC-40C1-A48A-6E0E4A337A9C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DDE5-2441-436A-9044-B113F628D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039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9E52-4AAC-40C1-A48A-6E0E4A337A9C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ADDE5-2441-436A-9044-B113F628D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329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19E52-4AAC-40C1-A48A-6E0E4A337A9C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2ADDE5-2441-436A-9044-B113F628D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682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6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34" Type="http://schemas.openxmlformats.org/officeDocument/2006/relationships/image" Target="../media/image31.png"/><Relationship Id="rId42" Type="http://schemas.openxmlformats.org/officeDocument/2006/relationships/image" Target="../media/image39.png"/><Relationship Id="rId47" Type="http://schemas.openxmlformats.org/officeDocument/2006/relationships/image" Target="../media/image44.png"/><Relationship Id="rId50" Type="http://schemas.openxmlformats.org/officeDocument/2006/relationships/image" Target="../media/image47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0.png"/><Relationship Id="rId38" Type="http://schemas.openxmlformats.org/officeDocument/2006/relationships/image" Target="../media/image35.png"/><Relationship Id="rId46" Type="http://schemas.openxmlformats.org/officeDocument/2006/relationships/image" Target="../media/image43.png"/><Relationship Id="rId2" Type="http://schemas.openxmlformats.org/officeDocument/2006/relationships/image" Target="../media/image1.png"/><Relationship Id="rId16" Type="http://schemas.microsoft.com/office/2007/relationships/hdphoto" Target="../media/hdphoto1.wdp"/><Relationship Id="rId20" Type="http://schemas.openxmlformats.org/officeDocument/2006/relationships/image" Target="../media/image18.png"/><Relationship Id="rId29" Type="http://schemas.openxmlformats.org/officeDocument/2006/relationships/image" Target="../media/image26.png"/><Relationship Id="rId41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32" Type="http://schemas.openxmlformats.org/officeDocument/2006/relationships/image" Target="../media/image29.png"/><Relationship Id="rId37" Type="http://schemas.openxmlformats.org/officeDocument/2006/relationships/image" Target="../media/image34.png"/><Relationship Id="rId40" Type="http://schemas.openxmlformats.org/officeDocument/2006/relationships/image" Target="../media/image37.png"/><Relationship Id="rId45" Type="http://schemas.openxmlformats.org/officeDocument/2006/relationships/image" Target="../media/image42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28" Type="http://schemas.openxmlformats.org/officeDocument/2006/relationships/image" Target="../media/image25.png"/><Relationship Id="rId36" Type="http://schemas.openxmlformats.org/officeDocument/2006/relationships/image" Target="../media/image33.png"/><Relationship Id="rId49" Type="http://schemas.openxmlformats.org/officeDocument/2006/relationships/image" Target="../media/image46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31" Type="http://schemas.openxmlformats.org/officeDocument/2006/relationships/image" Target="../media/image28.png"/><Relationship Id="rId44" Type="http://schemas.openxmlformats.org/officeDocument/2006/relationships/image" Target="../media/image4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Relationship Id="rId27" Type="http://schemas.microsoft.com/office/2007/relationships/hdphoto" Target="../media/hdphoto2.wdp"/><Relationship Id="rId30" Type="http://schemas.openxmlformats.org/officeDocument/2006/relationships/image" Target="../media/image27.png"/><Relationship Id="rId35" Type="http://schemas.openxmlformats.org/officeDocument/2006/relationships/image" Target="../media/image32.png"/><Relationship Id="rId43" Type="http://schemas.openxmlformats.org/officeDocument/2006/relationships/image" Target="../media/image40.png"/><Relationship Id="rId48" Type="http://schemas.openxmlformats.org/officeDocument/2006/relationships/image" Target="../media/image45.pn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8985" r="19758" b="8405"/>
          <a:stretch/>
        </p:blipFill>
        <p:spPr>
          <a:xfrm>
            <a:off x="2226364" y="298172"/>
            <a:ext cx="4244009" cy="61125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8985" r="19758" b="8405"/>
          <a:stretch/>
        </p:blipFill>
        <p:spPr>
          <a:xfrm>
            <a:off x="6470373" y="298173"/>
            <a:ext cx="4244009" cy="61125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31636"/>
            <a:ext cx="2226364" cy="22263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012" y="1354023"/>
            <a:ext cx="1366113" cy="136611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484" y="2802637"/>
            <a:ext cx="1366113" cy="13661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049" y="1033507"/>
            <a:ext cx="2331835" cy="220358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916" y="2698381"/>
            <a:ext cx="2331835" cy="220358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807" y="2774304"/>
            <a:ext cx="1886695" cy="134718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125" y="4139355"/>
            <a:ext cx="1990519" cy="142131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285" y="4301024"/>
            <a:ext cx="1097981" cy="109798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893" y="1586308"/>
            <a:ext cx="1097981" cy="109798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931" y="3046079"/>
            <a:ext cx="1237956" cy="123795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563" y="4269813"/>
            <a:ext cx="1237956" cy="123795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02580">
            <a:off x="4323937" y="1318913"/>
            <a:ext cx="1345549" cy="13455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6"/>
            <a:ext cx="1376944" cy="1342036"/>
          </a:xfrm>
          <a:prstGeom prst="rect">
            <a:avLst/>
          </a:prstGeom>
        </p:spPr>
      </p:pic>
      <p:sp>
        <p:nvSpPr>
          <p:cNvPr id="135" name="Овал 134"/>
          <p:cNvSpPr/>
          <p:nvPr/>
        </p:nvSpPr>
        <p:spPr>
          <a:xfrm>
            <a:off x="4135224" y="1141624"/>
            <a:ext cx="1647100" cy="163267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8985" r="19758" b="8405"/>
          <a:stretch/>
        </p:blipFill>
        <p:spPr>
          <a:xfrm>
            <a:off x="6478871" y="225750"/>
            <a:ext cx="4244009" cy="611256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8985" r="19758" b="8405"/>
          <a:stretch/>
        </p:blipFill>
        <p:spPr>
          <a:xfrm>
            <a:off x="2205402" y="203283"/>
            <a:ext cx="4244009" cy="611256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360" y="2541799"/>
            <a:ext cx="1538464" cy="153846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90" y="1227579"/>
            <a:ext cx="1538464" cy="1538464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321" y="4232208"/>
            <a:ext cx="1173357" cy="1190846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219" y="4262109"/>
            <a:ext cx="1173357" cy="1190846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3594" b="54688" l="63770" r="979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72" t="33249" r="998" b="45485"/>
          <a:stretch/>
        </p:blipFill>
        <p:spPr>
          <a:xfrm>
            <a:off x="4089483" y="1335443"/>
            <a:ext cx="1899428" cy="1172632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3594" b="54688" l="63770" r="979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72" t="33249" r="998" b="45485"/>
          <a:stretch/>
        </p:blipFill>
        <p:spPr>
          <a:xfrm>
            <a:off x="7691731" y="2901826"/>
            <a:ext cx="1899428" cy="1173176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267" y="4086663"/>
            <a:ext cx="1499219" cy="1499219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518" y="1335443"/>
            <a:ext cx="1499219" cy="149921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485" y="3652447"/>
            <a:ext cx="2505452" cy="2367652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087" y="840570"/>
            <a:ext cx="2505452" cy="2367652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998" y="2795579"/>
            <a:ext cx="1169091" cy="1169091"/>
          </a:xfrm>
          <a:prstGeom prst="rect">
            <a:avLst/>
          </a:prstGeom>
        </p:spPr>
      </p:pic>
      <p:sp>
        <p:nvSpPr>
          <p:cNvPr id="152" name="Овал 151"/>
          <p:cNvSpPr/>
          <p:nvPr/>
        </p:nvSpPr>
        <p:spPr>
          <a:xfrm>
            <a:off x="2906069" y="2609138"/>
            <a:ext cx="1528380" cy="156285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8985" r="19758" b="8405"/>
          <a:stretch/>
        </p:blipFill>
        <p:spPr>
          <a:xfrm>
            <a:off x="2207726" y="293392"/>
            <a:ext cx="4244009" cy="611256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8985" r="19758" b="8405"/>
          <a:stretch/>
        </p:blipFill>
        <p:spPr>
          <a:xfrm>
            <a:off x="6504578" y="243993"/>
            <a:ext cx="4244009" cy="611256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3594" b="54688" l="63770" r="979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72" t="33249" r="998" b="45485"/>
          <a:stretch/>
        </p:blipFill>
        <p:spPr>
          <a:xfrm rot="21277332">
            <a:off x="2901965" y="1522582"/>
            <a:ext cx="1415459" cy="874254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865" y="2744740"/>
            <a:ext cx="1365773" cy="13657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764" y="2544769"/>
            <a:ext cx="1365773" cy="136577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97106">
            <a:off x="4444506" y="1359806"/>
            <a:ext cx="1577146" cy="1577146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97106">
            <a:off x="7074244" y="3973700"/>
            <a:ext cx="1831359" cy="1831359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881" y="4259498"/>
            <a:ext cx="1237956" cy="1237956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619" y="1334837"/>
            <a:ext cx="1237956" cy="1237956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331" y="2714277"/>
            <a:ext cx="1956035" cy="1956035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097" y="3399874"/>
            <a:ext cx="1956035" cy="1956035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933" y="4023568"/>
            <a:ext cx="2223056" cy="2100788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121" y="863217"/>
            <a:ext cx="2223056" cy="2100788"/>
          </a:xfrm>
          <a:prstGeom prst="rect">
            <a:avLst/>
          </a:prstGeom>
        </p:spPr>
      </p:pic>
      <p:sp>
        <p:nvSpPr>
          <p:cNvPr id="154" name="Овал 153"/>
          <p:cNvSpPr/>
          <p:nvPr/>
        </p:nvSpPr>
        <p:spPr>
          <a:xfrm>
            <a:off x="2825140" y="1285084"/>
            <a:ext cx="1528380" cy="156285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8985" r="19758" b="8405"/>
          <a:stretch/>
        </p:blipFill>
        <p:spPr>
          <a:xfrm>
            <a:off x="2158567" y="330424"/>
            <a:ext cx="4244009" cy="6112565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8985" r="19758" b="8405"/>
          <a:stretch/>
        </p:blipFill>
        <p:spPr>
          <a:xfrm>
            <a:off x="6460501" y="270623"/>
            <a:ext cx="4244009" cy="6112565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9961" b="96582" l="33887" r="63867">
                        <a14:foregroundMark x1="44141" y1="70410" x2="55273" y2="70410"/>
                        <a14:backgroundMark x1="49219" y1="91016" x2="49219" y2="938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78" t="59072" r="35935" b="3291"/>
          <a:stretch/>
        </p:blipFill>
        <p:spPr>
          <a:xfrm>
            <a:off x="2967986" y="3839998"/>
            <a:ext cx="1389679" cy="1693435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9961" b="96582" l="33887" r="63867">
                        <a14:foregroundMark x1="44141" y1="70410" x2="55273" y2="70410"/>
                        <a14:backgroundMark x1="49219" y1="91016" x2="49219" y2="938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78" t="59072" r="35935" b="3291"/>
          <a:stretch/>
        </p:blipFill>
        <p:spPr>
          <a:xfrm>
            <a:off x="8765774" y="2487875"/>
            <a:ext cx="1389679" cy="1693435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2305" b="95996" l="1855" r="31445">
                        <a14:foregroundMark x1="5664" y1="79492" x2="9863" y2="711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2" t="62278" r="70028" b="4472"/>
          <a:stretch/>
        </p:blipFill>
        <p:spPr>
          <a:xfrm>
            <a:off x="4508267" y="4203996"/>
            <a:ext cx="1197658" cy="1447475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930" y="1654166"/>
            <a:ext cx="1388729" cy="1388729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876" y="2360331"/>
            <a:ext cx="1388729" cy="1388729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621" y="1456513"/>
            <a:ext cx="1366113" cy="1366113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036" y="4274364"/>
            <a:ext cx="1366113" cy="1366113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6435">
            <a:off x="4736477" y="2806456"/>
            <a:ext cx="1173357" cy="1190846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6435">
            <a:off x="7184236" y="3987514"/>
            <a:ext cx="1454223" cy="1598463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482">
            <a:off x="2585612" y="2340876"/>
            <a:ext cx="2505452" cy="2367652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482">
            <a:off x="7200602" y="761163"/>
            <a:ext cx="2505452" cy="2367652"/>
          </a:xfrm>
          <a:prstGeom prst="rect">
            <a:avLst/>
          </a:prstGeom>
        </p:spPr>
      </p:pic>
      <p:sp>
        <p:nvSpPr>
          <p:cNvPr id="155" name="Овал 154"/>
          <p:cNvSpPr/>
          <p:nvPr/>
        </p:nvSpPr>
        <p:spPr>
          <a:xfrm>
            <a:off x="4266599" y="3991457"/>
            <a:ext cx="1722087" cy="172940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5" name="Рисунок 7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8985" r="19758" b="8405"/>
          <a:stretch/>
        </p:blipFill>
        <p:spPr>
          <a:xfrm>
            <a:off x="2191406" y="351220"/>
            <a:ext cx="4244009" cy="6112565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8985" r="19758" b="8405"/>
          <a:stretch/>
        </p:blipFill>
        <p:spPr>
          <a:xfrm>
            <a:off x="6437098" y="301821"/>
            <a:ext cx="4244009" cy="6112565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930" b="34180" l="65723" r="991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45" t="2222" b="64667"/>
          <a:stretch/>
        </p:blipFill>
        <p:spPr>
          <a:xfrm>
            <a:off x="7392607" y="4348763"/>
            <a:ext cx="1226936" cy="1210685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757" y="1480568"/>
            <a:ext cx="1354094" cy="1354094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337" y="4304827"/>
            <a:ext cx="1354094" cy="1354094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2813" b="59766" l="4395" r="291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8" t="32222" r="71333" b="38889"/>
          <a:stretch/>
        </p:blipFill>
        <p:spPr>
          <a:xfrm>
            <a:off x="4531731" y="1561804"/>
            <a:ext cx="1045232" cy="1213216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2813" b="59766" l="4395" r="291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8" t="32222" r="71333" b="38889"/>
          <a:stretch/>
        </p:blipFill>
        <p:spPr>
          <a:xfrm>
            <a:off x="8553530" y="3165017"/>
            <a:ext cx="1045232" cy="1213216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068" y="4050795"/>
            <a:ext cx="2265458" cy="1617636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740" y="1453824"/>
            <a:ext cx="2509486" cy="1791883"/>
          </a:xfrm>
          <a:prstGeom prst="rect">
            <a:avLst/>
          </a:prstGeom>
        </p:spPr>
      </p:pic>
      <p:pic>
        <p:nvPicPr>
          <p:cNvPr id="84" name="Рисунок 8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225" y="4246370"/>
            <a:ext cx="1173357" cy="1190846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133" y="1478735"/>
            <a:ext cx="1173357" cy="1190846"/>
          </a:xfrm>
          <a:prstGeom prst="rect">
            <a:avLst/>
          </a:prstGeom>
        </p:spPr>
      </p:pic>
      <p:pic>
        <p:nvPicPr>
          <p:cNvPr id="86" name="Рисунок 8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912" y="2770428"/>
            <a:ext cx="1366113" cy="1366113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203" y="3003305"/>
            <a:ext cx="1366113" cy="1366113"/>
          </a:xfrm>
          <a:prstGeom prst="rect">
            <a:avLst/>
          </a:prstGeom>
        </p:spPr>
      </p:pic>
      <p:sp>
        <p:nvSpPr>
          <p:cNvPr id="156" name="Овал 155"/>
          <p:cNvSpPr/>
          <p:nvPr/>
        </p:nvSpPr>
        <p:spPr>
          <a:xfrm>
            <a:off x="7226724" y="4269813"/>
            <a:ext cx="1528380" cy="156285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8" name="Рисунок 8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8985" r="19758" b="8405"/>
          <a:stretch/>
        </p:blipFill>
        <p:spPr>
          <a:xfrm>
            <a:off x="2205799" y="371873"/>
            <a:ext cx="4244009" cy="6112565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8985" r="19758" b="8405"/>
          <a:stretch/>
        </p:blipFill>
        <p:spPr>
          <a:xfrm>
            <a:off x="6434473" y="322474"/>
            <a:ext cx="4244009" cy="6112565"/>
          </a:xfrm>
          <a:prstGeom prst="rect">
            <a:avLst/>
          </a:prstGeom>
        </p:spPr>
      </p:pic>
      <p:pic>
        <p:nvPicPr>
          <p:cNvPr id="90" name="Рисунок 89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2305" b="95996" l="1855" r="31445">
                        <a14:foregroundMark x1="5664" y1="79492" x2="9863" y2="711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2" t="62278" r="70028" b="4472"/>
          <a:stretch/>
        </p:blipFill>
        <p:spPr>
          <a:xfrm>
            <a:off x="3014757" y="1792749"/>
            <a:ext cx="1197658" cy="1447475"/>
          </a:xfrm>
          <a:prstGeom prst="rect">
            <a:avLst/>
          </a:prstGeom>
        </p:spPr>
      </p:pic>
      <p:pic>
        <p:nvPicPr>
          <p:cNvPr id="91" name="Рисунок 90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2305" b="95996" l="1855" r="31445">
                        <a14:foregroundMark x1="5664" y1="79492" x2="9863" y2="711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2" t="62278" r="70028" b="4472"/>
          <a:stretch/>
        </p:blipFill>
        <p:spPr>
          <a:xfrm>
            <a:off x="7642309" y="2850609"/>
            <a:ext cx="1197658" cy="1447475"/>
          </a:xfrm>
          <a:prstGeom prst="rect">
            <a:avLst/>
          </a:prstGeom>
        </p:spPr>
      </p:pic>
      <p:pic>
        <p:nvPicPr>
          <p:cNvPr id="92" name="Рисунок 91"/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2813" b="59766" l="4395" r="291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8" t="32222" r="71333" b="38889"/>
          <a:stretch/>
        </p:blipFill>
        <p:spPr>
          <a:xfrm>
            <a:off x="7257328" y="1612035"/>
            <a:ext cx="1045232" cy="1213216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486" y="4271018"/>
            <a:ext cx="1499219" cy="1499219"/>
          </a:xfrm>
          <a:prstGeom prst="rect">
            <a:avLst/>
          </a:prstGeom>
        </p:spPr>
      </p:pic>
      <p:pic>
        <p:nvPicPr>
          <p:cNvPr id="94" name="Рисунок 9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956" y="1531787"/>
            <a:ext cx="1499219" cy="1499219"/>
          </a:xfrm>
          <a:prstGeom prst="rect">
            <a:avLst/>
          </a:prstGeom>
        </p:spPr>
      </p:pic>
      <p:pic>
        <p:nvPicPr>
          <p:cNvPr id="95" name="Рисунок 94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095" y="1692389"/>
            <a:ext cx="1773503" cy="1773503"/>
          </a:xfrm>
          <a:prstGeom prst="rect">
            <a:avLst/>
          </a:prstGeom>
        </p:spPr>
      </p:pic>
      <p:pic>
        <p:nvPicPr>
          <p:cNvPr id="96" name="Рисунок 95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935" y="4124816"/>
            <a:ext cx="1499746" cy="1499746"/>
          </a:xfrm>
          <a:prstGeom prst="rect">
            <a:avLst/>
          </a:prstGeom>
        </p:spPr>
      </p:pic>
      <p:pic>
        <p:nvPicPr>
          <p:cNvPr id="97" name="Рисунок 96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97106">
            <a:off x="2500047" y="3424552"/>
            <a:ext cx="2736675" cy="1954105"/>
          </a:xfrm>
          <a:prstGeom prst="rect">
            <a:avLst/>
          </a:prstGeom>
        </p:spPr>
      </p:pic>
      <p:pic>
        <p:nvPicPr>
          <p:cNvPr id="98" name="Рисунок 97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5070">
            <a:off x="8182781" y="3827566"/>
            <a:ext cx="2484787" cy="1774246"/>
          </a:xfrm>
          <a:prstGeom prst="rect">
            <a:avLst/>
          </a:prstGeom>
        </p:spPr>
      </p:pic>
      <p:sp>
        <p:nvSpPr>
          <p:cNvPr id="157" name="Овал 156"/>
          <p:cNvSpPr/>
          <p:nvPr/>
        </p:nvSpPr>
        <p:spPr>
          <a:xfrm>
            <a:off x="7060437" y="1373675"/>
            <a:ext cx="1528380" cy="156285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9" name="Рисунок 9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8985" r="19758" b="8405"/>
          <a:stretch/>
        </p:blipFill>
        <p:spPr>
          <a:xfrm>
            <a:off x="6448439" y="301968"/>
            <a:ext cx="4244009" cy="6112565"/>
          </a:xfrm>
          <a:prstGeom prst="rect">
            <a:avLst/>
          </a:prstGeom>
        </p:spPr>
      </p:pic>
      <p:pic>
        <p:nvPicPr>
          <p:cNvPr id="100" name="Рисунок 9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8985" r="19758" b="8405"/>
          <a:stretch/>
        </p:blipFill>
        <p:spPr>
          <a:xfrm>
            <a:off x="2186019" y="366571"/>
            <a:ext cx="4244009" cy="6112565"/>
          </a:xfrm>
          <a:prstGeom prst="rect">
            <a:avLst/>
          </a:prstGeom>
        </p:spPr>
      </p:pic>
      <p:pic>
        <p:nvPicPr>
          <p:cNvPr id="101" name="Рисунок 100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400" y="1547011"/>
            <a:ext cx="1671590" cy="1671590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673" y="3261643"/>
            <a:ext cx="1671590" cy="1671590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9961" b="96582" l="33887" r="63867">
                        <a14:foregroundMark x1="44141" y1="70410" x2="55273" y2="70410"/>
                        <a14:backgroundMark x1="49219" y1="91016" x2="49219" y2="938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78" t="59072" r="35935" b="3291"/>
          <a:stretch/>
        </p:blipFill>
        <p:spPr>
          <a:xfrm>
            <a:off x="3026505" y="1614772"/>
            <a:ext cx="1389679" cy="1693435"/>
          </a:xfrm>
          <a:prstGeom prst="rect">
            <a:avLst/>
          </a:prstGeom>
        </p:spPr>
      </p:pic>
      <p:pic>
        <p:nvPicPr>
          <p:cNvPr id="104" name="Рисунок 10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868" y="3478060"/>
            <a:ext cx="1366113" cy="1366113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351" y="2541662"/>
            <a:ext cx="1366113" cy="1366113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655" y="1338732"/>
            <a:ext cx="1773503" cy="1773503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159" y="3826211"/>
            <a:ext cx="1773503" cy="1773503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37642">
            <a:off x="2392879" y="3989542"/>
            <a:ext cx="2505452" cy="2367652"/>
          </a:xfrm>
          <a:prstGeom prst="rect">
            <a:avLst/>
          </a:prstGeom>
        </p:spPr>
      </p:pic>
      <p:pic>
        <p:nvPicPr>
          <p:cNvPr id="109" name="Рисунок 10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023" y="816583"/>
            <a:ext cx="2505452" cy="2367652"/>
          </a:xfrm>
          <a:prstGeom prst="rect">
            <a:avLst/>
          </a:prstGeom>
        </p:spPr>
      </p:pic>
      <p:pic>
        <p:nvPicPr>
          <p:cNvPr id="110" name="Рисунок 109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97106">
            <a:off x="3999433" y="4224906"/>
            <a:ext cx="1834953" cy="1834953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8868">
            <a:off x="8242446" y="3631066"/>
            <a:ext cx="2094583" cy="2094583"/>
          </a:xfrm>
          <a:prstGeom prst="rect">
            <a:avLst/>
          </a:prstGeom>
        </p:spPr>
      </p:pic>
      <p:sp>
        <p:nvSpPr>
          <p:cNvPr id="158" name="Овал 157"/>
          <p:cNvSpPr/>
          <p:nvPr/>
        </p:nvSpPr>
        <p:spPr>
          <a:xfrm>
            <a:off x="2692933" y="1447012"/>
            <a:ext cx="1926978" cy="196545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8985" r="19758" b="8405"/>
          <a:stretch/>
        </p:blipFill>
        <p:spPr>
          <a:xfrm>
            <a:off x="2201104" y="360205"/>
            <a:ext cx="4244009" cy="6112565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8985" r="19758" b="8405"/>
          <a:stretch/>
        </p:blipFill>
        <p:spPr>
          <a:xfrm>
            <a:off x="6459923" y="333938"/>
            <a:ext cx="4244009" cy="6112565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279" y="1416403"/>
            <a:ext cx="1388729" cy="1388729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930" b="34180" l="65723" r="991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45" t="2222" b="64667"/>
          <a:stretch/>
        </p:blipFill>
        <p:spPr>
          <a:xfrm>
            <a:off x="4498649" y="4027350"/>
            <a:ext cx="1588333" cy="1567295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930" b="34180" l="65723" r="991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45" t="2222" b="64667"/>
          <a:stretch/>
        </p:blipFill>
        <p:spPr>
          <a:xfrm>
            <a:off x="7114912" y="3109642"/>
            <a:ext cx="1287816" cy="1270758"/>
          </a:xfrm>
          <a:prstGeom prst="rect">
            <a:avLst/>
          </a:prstGeom>
        </p:spPr>
      </p:pic>
      <p:pic>
        <p:nvPicPr>
          <p:cNvPr id="117" name="Рисунок 1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873" y="1461656"/>
            <a:ext cx="1173357" cy="1190846"/>
          </a:xfrm>
          <a:prstGeom prst="rect">
            <a:avLst/>
          </a:prstGeom>
        </p:spPr>
      </p:pic>
      <p:pic>
        <p:nvPicPr>
          <p:cNvPr id="118" name="Рисунок 1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495" y="4295479"/>
            <a:ext cx="1173357" cy="1190846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76" y="4094551"/>
            <a:ext cx="1499219" cy="1499219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292" y="1286155"/>
            <a:ext cx="1499219" cy="1499219"/>
          </a:xfrm>
          <a:prstGeom prst="rect">
            <a:avLst/>
          </a:prstGeom>
        </p:spPr>
      </p:pic>
      <p:pic>
        <p:nvPicPr>
          <p:cNvPr id="121" name="Рисунок 12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3594" b="54688" l="63770" r="979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72" t="33249" r="998" b="45485"/>
          <a:stretch/>
        </p:blipFill>
        <p:spPr>
          <a:xfrm>
            <a:off x="4258189" y="1368166"/>
            <a:ext cx="1709444" cy="1055833"/>
          </a:xfrm>
          <a:prstGeom prst="rect">
            <a:avLst/>
          </a:prstGeom>
        </p:spPr>
      </p:pic>
      <p:pic>
        <p:nvPicPr>
          <p:cNvPr id="122" name="Рисунок 121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3594" b="54688" l="63770" r="979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72" t="33249" r="998" b="45485"/>
          <a:stretch/>
        </p:blipFill>
        <p:spPr>
          <a:xfrm>
            <a:off x="8434283" y="2830115"/>
            <a:ext cx="1709444" cy="1055833"/>
          </a:xfrm>
          <a:prstGeom prst="rect">
            <a:avLst/>
          </a:prstGeom>
        </p:spPr>
      </p:pic>
      <p:pic>
        <p:nvPicPr>
          <p:cNvPr id="123" name="Рисунок 122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240" y="2641696"/>
            <a:ext cx="2034886" cy="1452998"/>
          </a:xfrm>
          <a:prstGeom prst="rect">
            <a:avLst/>
          </a:prstGeom>
        </p:spPr>
      </p:pic>
      <p:pic>
        <p:nvPicPr>
          <p:cNvPr id="124" name="Рисунок 123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498">
            <a:off x="7403684" y="4210699"/>
            <a:ext cx="2060731" cy="1471452"/>
          </a:xfrm>
          <a:prstGeom prst="rect">
            <a:avLst/>
          </a:prstGeom>
        </p:spPr>
      </p:pic>
      <p:sp>
        <p:nvSpPr>
          <p:cNvPr id="159" name="Овал 158"/>
          <p:cNvSpPr/>
          <p:nvPr/>
        </p:nvSpPr>
        <p:spPr>
          <a:xfrm>
            <a:off x="6920796" y="1135608"/>
            <a:ext cx="1788755" cy="181689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5" name="Рисунок 1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8985" r="19758" b="8405"/>
          <a:stretch/>
        </p:blipFill>
        <p:spPr>
          <a:xfrm>
            <a:off x="2208994" y="307004"/>
            <a:ext cx="4244009" cy="6112565"/>
          </a:xfrm>
          <a:prstGeom prst="rect">
            <a:avLst/>
          </a:prstGeom>
        </p:spPr>
      </p:pic>
      <p:pic>
        <p:nvPicPr>
          <p:cNvPr id="126" name="Рисунок 1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8985" r="19758" b="8405"/>
          <a:stretch/>
        </p:blipFill>
        <p:spPr>
          <a:xfrm>
            <a:off x="6435810" y="268978"/>
            <a:ext cx="4244009" cy="6112565"/>
          </a:xfrm>
          <a:prstGeom prst="rect">
            <a:avLst/>
          </a:prstGeom>
        </p:spPr>
      </p:pic>
      <p:pic>
        <p:nvPicPr>
          <p:cNvPr id="127" name="Рисунок 1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6141">
            <a:off x="4633624" y="2176023"/>
            <a:ext cx="1237956" cy="1237956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329" y="1235283"/>
            <a:ext cx="1237956" cy="1237956"/>
          </a:xfrm>
          <a:prstGeom prst="rect">
            <a:avLst/>
          </a:prstGeom>
        </p:spPr>
      </p:pic>
      <p:pic>
        <p:nvPicPr>
          <p:cNvPr id="129" name="Рисунок 128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58" y="3932745"/>
            <a:ext cx="1646177" cy="1646177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252" y="4397400"/>
            <a:ext cx="1366113" cy="1366113"/>
          </a:xfrm>
          <a:prstGeom prst="rect">
            <a:avLst/>
          </a:prstGeom>
        </p:spPr>
      </p:pic>
      <p:pic>
        <p:nvPicPr>
          <p:cNvPr id="131" name="Рисунок 1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264" y="1268711"/>
            <a:ext cx="1366113" cy="136611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343" y="1227215"/>
            <a:ext cx="1169091" cy="1169091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934" y="4093938"/>
            <a:ext cx="1357530" cy="1357530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951" y="1373195"/>
            <a:ext cx="1696482" cy="1696482"/>
          </a:xfrm>
          <a:prstGeom prst="rect">
            <a:avLst/>
          </a:prstGeom>
        </p:spPr>
      </p:pic>
      <p:pic>
        <p:nvPicPr>
          <p:cNvPr id="136" name="Рисунок 135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003" y="3856468"/>
            <a:ext cx="1696482" cy="1696482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371" y="2062779"/>
            <a:ext cx="2505452" cy="2367652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1661">
            <a:off x="2596897" y="2281950"/>
            <a:ext cx="2505452" cy="2367652"/>
          </a:xfrm>
          <a:prstGeom prst="rect">
            <a:avLst/>
          </a:prstGeom>
        </p:spPr>
      </p:pic>
      <p:sp>
        <p:nvSpPr>
          <p:cNvPr id="160" name="Овал 159"/>
          <p:cNvSpPr/>
          <p:nvPr/>
        </p:nvSpPr>
        <p:spPr>
          <a:xfrm>
            <a:off x="4221698" y="3839997"/>
            <a:ext cx="1835100" cy="182672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9" name="Рисунок 13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8985" r="19758" b="8405"/>
          <a:stretch/>
        </p:blipFill>
        <p:spPr>
          <a:xfrm>
            <a:off x="2219551" y="393176"/>
            <a:ext cx="4244009" cy="6112565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8985" r="19758" b="8405"/>
          <a:stretch/>
        </p:blipFill>
        <p:spPr>
          <a:xfrm>
            <a:off x="6480295" y="305891"/>
            <a:ext cx="4244009" cy="6112565"/>
          </a:xfrm>
          <a:prstGeom prst="rect">
            <a:avLst/>
          </a:prstGeom>
        </p:spPr>
      </p:pic>
      <p:pic>
        <p:nvPicPr>
          <p:cNvPr id="141" name="Рисунок 140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3108">
            <a:off x="4463864" y="2758272"/>
            <a:ext cx="1568240" cy="1568240"/>
          </a:xfrm>
          <a:prstGeom prst="rect">
            <a:avLst/>
          </a:prstGeom>
        </p:spPr>
      </p:pic>
      <p:pic>
        <p:nvPicPr>
          <p:cNvPr id="142" name="Рисунок 141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8352">
            <a:off x="8568584" y="4267676"/>
            <a:ext cx="1568240" cy="1568240"/>
          </a:xfrm>
          <a:prstGeom prst="rect">
            <a:avLst/>
          </a:prstGeom>
        </p:spPr>
      </p:pic>
      <p:pic>
        <p:nvPicPr>
          <p:cNvPr id="143" name="Рисунок 142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0980">
            <a:off x="3741438" y="4023206"/>
            <a:ext cx="2271590" cy="1622014"/>
          </a:xfrm>
          <a:prstGeom prst="rect">
            <a:avLst/>
          </a:prstGeom>
        </p:spPr>
      </p:pic>
      <p:pic>
        <p:nvPicPr>
          <p:cNvPr id="144" name="Рисунок 143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5557">
            <a:off x="8392932" y="1331754"/>
            <a:ext cx="1963213" cy="1401820"/>
          </a:xfrm>
          <a:prstGeom prst="rect">
            <a:avLst/>
          </a:prstGeom>
        </p:spPr>
      </p:pic>
      <p:pic>
        <p:nvPicPr>
          <p:cNvPr id="145" name="Рисунок 14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096" y="3803824"/>
            <a:ext cx="2505452" cy="2367652"/>
          </a:xfrm>
          <a:prstGeom prst="rect">
            <a:avLst/>
          </a:prstGeom>
        </p:spPr>
      </p:pic>
      <p:pic>
        <p:nvPicPr>
          <p:cNvPr id="146" name="Рисунок 145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564" y="2588696"/>
            <a:ext cx="1501587" cy="1501587"/>
          </a:xfrm>
          <a:prstGeom prst="rect">
            <a:avLst/>
          </a:prstGeom>
        </p:spPr>
      </p:pic>
      <p:pic>
        <p:nvPicPr>
          <p:cNvPr id="147" name="Рисунок 146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946" y="1511220"/>
            <a:ext cx="1286723" cy="1286723"/>
          </a:xfrm>
          <a:prstGeom prst="rect">
            <a:avLst/>
          </a:prstGeom>
        </p:spPr>
      </p:pic>
      <p:pic>
        <p:nvPicPr>
          <p:cNvPr id="148" name="Рисунок 147"/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2813" b="59766" l="4395" r="291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8" t="32222" r="71333" b="38889"/>
          <a:stretch/>
        </p:blipFill>
        <p:spPr>
          <a:xfrm>
            <a:off x="3022386" y="4445949"/>
            <a:ext cx="1045232" cy="1213216"/>
          </a:xfrm>
          <a:prstGeom prst="rect">
            <a:avLst/>
          </a:prstGeom>
        </p:spPr>
      </p:pic>
      <p:pic>
        <p:nvPicPr>
          <p:cNvPr id="149" name="Рисунок 148"/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2813" b="59766" l="4395" r="291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8" t="32222" r="71333" b="38889"/>
          <a:stretch/>
        </p:blipFill>
        <p:spPr>
          <a:xfrm>
            <a:off x="9004859" y="2928760"/>
            <a:ext cx="1045232" cy="1213216"/>
          </a:xfrm>
          <a:prstGeom prst="rect">
            <a:avLst/>
          </a:prstGeom>
        </p:spPr>
      </p:pic>
      <p:pic>
        <p:nvPicPr>
          <p:cNvPr id="150" name="Рисунок 149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3594" b="54688" l="63770" r="979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72" t="33249" r="998" b="45485"/>
          <a:stretch/>
        </p:blipFill>
        <p:spPr>
          <a:xfrm>
            <a:off x="3317167" y="1397414"/>
            <a:ext cx="2166797" cy="1338316"/>
          </a:xfrm>
          <a:prstGeom prst="rect">
            <a:avLst/>
          </a:prstGeom>
        </p:spPr>
      </p:pic>
      <p:pic>
        <p:nvPicPr>
          <p:cNvPr id="151" name="Рисунок 15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3594" b="54688" l="63770" r="979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72" t="33249" r="998" b="45485"/>
          <a:stretch/>
        </p:blipFill>
        <p:spPr>
          <a:xfrm>
            <a:off x="7086107" y="2980957"/>
            <a:ext cx="1826233" cy="1127968"/>
          </a:xfrm>
          <a:prstGeom prst="rect">
            <a:avLst/>
          </a:prstGeom>
        </p:spPr>
      </p:pic>
      <p:sp>
        <p:nvSpPr>
          <p:cNvPr id="161" name="Овал 160"/>
          <p:cNvSpPr/>
          <p:nvPr/>
        </p:nvSpPr>
        <p:spPr>
          <a:xfrm>
            <a:off x="7058252" y="4116494"/>
            <a:ext cx="1751686" cy="174692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184" y="457367"/>
            <a:ext cx="5726783" cy="592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18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0" fill="hold">
                      <p:stCondLst>
                        <p:cond delay="0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35" grpId="0" animBg="1"/>
      <p:bldP spid="152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8AC135B-F4D8-4F64-880B-8E043FFDC9D3}"/>
</file>

<file path=customXml/itemProps2.xml><?xml version="1.0" encoding="utf-8"?>
<ds:datastoreItem xmlns:ds="http://schemas.openxmlformats.org/officeDocument/2006/customXml" ds:itemID="{3137A12F-2F26-4219-921D-3E5E4BD37B79}"/>
</file>

<file path=customXml/itemProps3.xml><?xml version="1.0" encoding="utf-8"?>
<ds:datastoreItem xmlns:ds="http://schemas.openxmlformats.org/officeDocument/2006/customXml" ds:itemID="{355E5602-805C-4220-AE3A-F443A3B1ED76}"/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маркет</dc:creator>
  <cp:lastModifiedBy>маркет</cp:lastModifiedBy>
  <cp:revision>17</cp:revision>
  <dcterms:created xsi:type="dcterms:W3CDTF">2026-02-20T18:54:18Z</dcterms:created>
  <dcterms:modified xsi:type="dcterms:W3CDTF">2026-03-07T09:16:09Z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