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2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8A31-4D65-4AE0-B080-2E112D8C43F6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B882-055A-4816-965C-B45593F96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13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8A31-4D65-4AE0-B080-2E112D8C43F6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B882-055A-4816-965C-B45593F96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64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8A31-4D65-4AE0-B080-2E112D8C43F6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B882-055A-4816-965C-B45593F96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0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8A31-4D65-4AE0-B080-2E112D8C43F6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B882-055A-4816-965C-B45593F96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5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8A31-4D65-4AE0-B080-2E112D8C43F6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B882-055A-4816-965C-B45593F96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80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8A31-4D65-4AE0-B080-2E112D8C43F6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B882-055A-4816-965C-B45593F96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3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8A31-4D65-4AE0-B080-2E112D8C43F6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B882-055A-4816-965C-B45593F96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34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8A31-4D65-4AE0-B080-2E112D8C43F6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B882-055A-4816-965C-B45593F96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67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8A31-4D65-4AE0-B080-2E112D8C43F6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B882-055A-4816-965C-B45593F96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34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8A31-4D65-4AE0-B080-2E112D8C43F6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B882-055A-4816-965C-B45593F96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47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8A31-4D65-4AE0-B080-2E112D8C43F6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B882-055A-4816-965C-B45593F96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9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68A31-4D65-4AE0-B080-2E112D8C43F6}" type="datetimeFigureOut">
              <a:rPr lang="ru-RU" smtClean="0"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BB882-055A-4816-965C-B45593F96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89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9113"/>
            <a:ext cx="2358887" cy="235888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667" y="1022652"/>
            <a:ext cx="7041942" cy="4775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Прямоугольник 20"/>
          <p:cNvSpPr/>
          <p:nvPr/>
        </p:nvSpPr>
        <p:spPr>
          <a:xfrm>
            <a:off x="7840253" y="4635445"/>
            <a:ext cx="11190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В</a:t>
            </a:r>
            <a:endParaRPr lang="ru-RU" sz="72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glow rad="139700">
                  <a:schemeClr val="accent1">
                    <a:lumMod val="20000"/>
                    <a:lumOff val="80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82834" y="2959044"/>
            <a:ext cx="185331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С</a:t>
            </a:r>
            <a:r>
              <a:rPr lang="ru-RU" sz="7200" b="1" dirty="0" smtClean="0">
                <a:ln w="22225">
                  <a:solidFill>
                    <a:srgbClr val="5F010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А</a:t>
            </a:r>
            <a:endParaRPr lang="ru-RU" sz="7200" b="1" cap="none" spc="0" dirty="0">
              <a:ln w="22225">
                <a:solidFill>
                  <a:srgbClr val="5F0101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lumMod val="20000"/>
                    <a:lumOff val="80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82834" y="2959044"/>
            <a:ext cx="185331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Л</a:t>
            </a:r>
            <a:r>
              <a:rPr lang="ru-RU" sz="7200" b="1" dirty="0">
                <a:ln w="22225">
                  <a:solidFill>
                    <a:srgbClr val="5F010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О</a:t>
            </a:r>
            <a:endParaRPr lang="ru-RU" sz="7200" b="1" cap="none" spc="0" dirty="0">
              <a:ln w="22225">
                <a:solidFill>
                  <a:srgbClr val="5F0101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lumMod val="20000"/>
                    <a:lumOff val="80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82834" y="2959043"/>
            <a:ext cx="185331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М</a:t>
            </a:r>
            <a:r>
              <a:rPr lang="ru-RU" sz="7200" b="1" dirty="0">
                <a:ln w="22225">
                  <a:solidFill>
                    <a:srgbClr val="5F010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У</a:t>
            </a:r>
            <a:endParaRPr lang="ru-RU" sz="7200" b="1" cap="none" spc="0" dirty="0">
              <a:ln w="22225">
                <a:solidFill>
                  <a:srgbClr val="5F0101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lumMod val="20000"/>
                    <a:lumOff val="80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82834" y="2959042"/>
            <a:ext cx="185331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К</a:t>
            </a:r>
            <a:r>
              <a:rPr lang="ru-RU" sz="7200" b="1" dirty="0">
                <a:ln w="22225">
                  <a:solidFill>
                    <a:srgbClr val="5F010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Ы</a:t>
            </a:r>
            <a:endParaRPr lang="ru-RU" sz="7200" b="1" cap="none" spc="0" dirty="0">
              <a:ln w="22225">
                <a:solidFill>
                  <a:srgbClr val="5F0101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lumMod val="20000"/>
                    <a:lumOff val="80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82834" y="2958434"/>
            <a:ext cx="185331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Л</a:t>
            </a:r>
            <a:r>
              <a:rPr lang="ru-RU" sz="7200" b="1" dirty="0">
                <a:ln w="22225">
                  <a:solidFill>
                    <a:srgbClr val="5F010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Е</a:t>
            </a:r>
            <a:endParaRPr lang="ru-RU" sz="7200" b="1" cap="none" spc="0" dirty="0">
              <a:ln w="22225">
                <a:solidFill>
                  <a:srgbClr val="5F0101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lumMod val="20000"/>
                    <a:lumOff val="80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82834" y="2957826"/>
            <a:ext cx="185331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М</a:t>
            </a:r>
            <a:r>
              <a:rPr lang="ru-RU" sz="7200" b="1" dirty="0">
                <a:ln w="22225">
                  <a:solidFill>
                    <a:srgbClr val="5F010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И</a:t>
            </a:r>
            <a:endParaRPr lang="ru-RU" sz="7200" b="1" cap="none" spc="0" dirty="0">
              <a:ln w="22225">
                <a:solidFill>
                  <a:srgbClr val="5F0101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lumMod val="20000"/>
                    <a:lumOff val="80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82834" y="2957218"/>
            <a:ext cx="185331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22225">
                  <a:solidFill>
                    <a:srgbClr val="5F010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О</a:t>
            </a:r>
            <a:endParaRPr lang="ru-RU" sz="7200" b="1" cap="none" spc="0" dirty="0">
              <a:ln w="22225">
                <a:solidFill>
                  <a:srgbClr val="5F0101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lumMod val="20000"/>
                    <a:lumOff val="80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82833" y="2976192"/>
            <a:ext cx="185331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22225">
                  <a:solidFill>
                    <a:srgbClr val="5F010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И</a:t>
            </a:r>
            <a:endParaRPr lang="ru-RU" sz="7200" b="1" cap="none" spc="0" dirty="0">
              <a:ln w="22225">
                <a:solidFill>
                  <a:srgbClr val="5F0101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lumMod val="20000"/>
                    <a:lumOff val="80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49977" y="2995166"/>
            <a:ext cx="17817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В</a:t>
            </a:r>
            <a:r>
              <a:rPr lang="ru-RU" sz="7200" b="1" cap="none" spc="0" dirty="0" smtClean="0">
                <a:ln w="22225">
                  <a:solidFill>
                    <a:srgbClr val="5F010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А</a:t>
            </a:r>
            <a:endParaRPr lang="ru-RU" sz="7200" b="1" cap="none" spc="0" dirty="0">
              <a:ln w="22225">
                <a:solidFill>
                  <a:srgbClr val="5F0101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lumMod val="20000"/>
                    <a:lumOff val="80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840253" y="4635445"/>
            <a:ext cx="17932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Л</a:t>
            </a:r>
            <a:endParaRPr lang="ru-RU" sz="72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glow rad="139700">
                  <a:schemeClr val="accent1">
                    <a:lumMod val="20000"/>
                    <a:lumOff val="80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49977" y="2995166"/>
            <a:ext cx="17817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В</a:t>
            </a:r>
            <a:r>
              <a:rPr lang="ru-RU" sz="7200" b="1" dirty="0">
                <a:ln w="22225">
                  <a:solidFill>
                    <a:srgbClr val="5F010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Е</a:t>
            </a:r>
            <a:endParaRPr lang="ru-RU" sz="7200" b="1" cap="none" spc="0" dirty="0">
              <a:ln w="22225">
                <a:solidFill>
                  <a:srgbClr val="5F0101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lumMod val="20000"/>
                    <a:lumOff val="80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840253" y="4635445"/>
            <a:ext cx="17932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С</a:t>
            </a:r>
            <a:endParaRPr lang="ru-RU" sz="72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glow rad="139700">
                  <a:schemeClr val="accent1">
                    <a:lumMod val="20000"/>
                    <a:lumOff val="80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849977" y="2993340"/>
            <a:ext cx="17817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В</a:t>
            </a:r>
            <a:r>
              <a:rPr lang="ru-RU" sz="7200" b="1" dirty="0">
                <a:ln w="22225">
                  <a:solidFill>
                    <a:srgbClr val="5F010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У</a:t>
            </a:r>
            <a:endParaRPr lang="ru-RU" sz="7200" b="1" cap="none" spc="0" dirty="0">
              <a:ln w="22225">
                <a:solidFill>
                  <a:srgbClr val="5F0101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lumMod val="20000"/>
                    <a:lumOff val="80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840253" y="4635444"/>
            <a:ext cx="17932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К</a:t>
            </a:r>
            <a:endParaRPr lang="ru-RU" sz="72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glow rad="139700">
                  <a:schemeClr val="accent1">
                    <a:lumMod val="20000"/>
                    <a:lumOff val="80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901363" y="2991514"/>
            <a:ext cx="17817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В</a:t>
            </a:r>
            <a:r>
              <a:rPr lang="ru-RU" sz="7200" b="1" dirty="0" smtClean="0">
                <a:ln w="22225">
                  <a:solidFill>
                    <a:srgbClr val="5F010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О</a:t>
            </a:r>
            <a:endParaRPr lang="ru-RU" sz="7200" b="1" cap="none" spc="0" dirty="0">
              <a:ln w="22225">
                <a:solidFill>
                  <a:srgbClr val="5F0101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lumMod val="20000"/>
                    <a:lumOff val="80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840253" y="4635444"/>
            <a:ext cx="17932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В</a:t>
            </a:r>
            <a:endParaRPr lang="ru-RU" sz="72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glow rad="139700">
                  <a:schemeClr val="accent1">
                    <a:lumMod val="20000"/>
                    <a:lumOff val="80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901363" y="2996992"/>
            <a:ext cx="17817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В</a:t>
            </a:r>
            <a:r>
              <a:rPr lang="ru-RU" sz="7200" b="1" dirty="0">
                <a:ln w="22225">
                  <a:solidFill>
                    <a:srgbClr val="5F010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И</a:t>
            </a:r>
            <a:endParaRPr lang="ru-RU" sz="7200" b="1" cap="none" spc="0" dirty="0">
              <a:ln w="22225">
                <a:solidFill>
                  <a:srgbClr val="5F0101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lumMod val="20000"/>
                    <a:lumOff val="80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840253" y="4635444"/>
            <a:ext cx="17932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Л</a:t>
            </a:r>
            <a:endParaRPr lang="ru-RU" sz="72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glow rad="139700">
                  <a:schemeClr val="accent1">
                    <a:lumMod val="20000"/>
                    <a:lumOff val="80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8928" cy="8959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177"/>
            <a:ext cx="3314185" cy="341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4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0.18581 0.244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4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18581 0.242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4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15339 0.2446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15339 0.244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15339 0.2446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15339 0.2446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15339 0.2446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0.15339 0.2446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5039 0.2393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5039 0.2393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15039 0.2393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0.15039 0.2393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96296E-6 L 0.15039 0.23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2" grpId="0"/>
      <p:bldP spid="32" grpId="1"/>
      <p:bldP spid="32" grpId="2"/>
      <p:bldP spid="33" grpId="0"/>
      <p:bldP spid="33" grpId="1"/>
      <p:bldP spid="34" grpId="0"/>
      <p:bldP spid="34" grpId="1"/>
      <p:bldP spid="34" grpId="2"/>
      <p:bldP spid="35" grpId="0"/>
      <p:bldP spid="35" grpId="1"/>
      <p:bldP spid="36" grpId="0"/>
      <p:bldP spid="36" grpId="1"/>
      <p:bldP spid="36" grpId="2"/>
      <p:bldP spid="37" grpId="0"/>
      <p:bldP spid="37" grpId="1"/>
      <p:bldP spid="38" grpId="0"/>
      <p:bldP spid="38" grpId="1"/>
      <p:bldP spid="38" grpId="2"/>
      <p:bldP spid="39" grpId="0"/>
      <p:bldP spid="3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CFA1506-6991-42FC-B1D8-DC4F73936C98}"/>
</file>

<file path=customXml/itemProps2.xml><?xml version="1.0" encoding="utf-8"?>
<ds:datastoreItem xmlns:ds="http://schemas.openxmlformats.org/officeDocument/2006/customXml" ds:itemID="{A551CD12-D18C-4E6F-8558-53B2AA2A5610}"/>
</file>

<file path=customXml/itemProps3.xml><?xml version="1.0" encoding="utf-8"?>
<ds:datastoreItem xmlns:ds="http://schemas.openxmlformats.org/officeDocument/2006/customXml" ds:itemID="{C7F5DC9F-8718-41B8-B71C-16ED35EC111F}"/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19</Words>
  <Application>Microsoft Office PowerPoint</Application>
  <PresentationFormat>Широкоэкранный</PresentationFormat>
  <Paragraphs>19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5</cp:revision>
  <dcterms:created xsi:type="dcterms:W3CDTF">2026-03-07T04:47:38Z</dcterms:created>
  <dcterms:modified xsi:type="dcterms:W3CDTF">2026-03-07T08:18:22Z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