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79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54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0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1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7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10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63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3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8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1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F6E60-B264-43FA-9171-E8937AB22205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11BE4-8F39-42C5-98D9-FB451103AC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38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9723" y="964096"/>
            <a:ext cx="8180971" cy="48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" b="100000" l="0" r="100000">
                        <a14:foregroundMark x1="8152" y1="69717" x2="54212" y2="5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87" y="1736636"/>
            <a:ext cx="1808935" cy="11970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616" y="2790235"/>
            <a:ext cx="3676093" cy="280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3765"/>
            <a:ext cx="2574236" cy="2574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5934" y="1825697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59677" y="4440541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b="1" dirty="0">
              <a:ln w="22225">
                <a:solidFill>
                  <a:srgbClr val="BC0000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5934" y="1825697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59676" y="4440541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endParaRPr lang="ru-RU" sz="6600" b="1" dirty="0">
              <a:ln w="22225">
                <a:solidFill>
                  <a:srgbClr val="BC0000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4589" y="1825697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62246" y="4440541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14589" y="1827360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57107" y="4440541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Ы</a:t>
            </a:r>
            <a:endParaRPr lang="ru-RU" sz="6600" b="1" dirty="0">
              <a:ln w="22225">
                <a:solidFill>
                  <a:srgbClr val="BC0000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09881" y="1815755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57106" y="4435716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Э</a:t>
            </a:r>
            <a:endParaRPr lang="ru-RU" sz="6600" b="1" dirty="0">
              <a:ln w="22225">
                <a:solidFill>
                  <a:srgbClr val="BC0000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64815" y="4419375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103828" y="1810581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b="1" dirty="0">
              <a:ln w="22225">
                <a:solidFill>
                  <a:srgbClr val="BC0000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05173" y="1824034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09880" y="1817418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094412" y="1810581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08535" y="1837737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84996" y="1842417"/>
            <a:ext cx="106784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rgbClr val="BC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1" cy="9984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" y="1060676"/>
            <a:ext cx="2805909" cy="28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5 0.12176 C 0.03998 0.12315 0.04037 0.12431 0.04102 0.12546 C 0.04193 0.12847 0.04505 0.1331 0.04505 0.13333 C 0.04753 0.14259 0.04414 0.13102 0.04805 0.14074 C 0.05248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3 0.2 L 0.07344 0.20741 C 0.07383 0.20857 0.07383 0.21042 0.07461 0.21111 C 0.07748 0.21458 0.07774 0.21458 0.07982 0.21875 C 0.08047 0.22014 0.08125 0.22222 0.08203 0.22384 C 0.08229 0.22523 0.08229 0.22639 0.08281 0.22778 C 0.08373 0.22917 0.08503 0.23009 0.08607 0.23148 C 0.0875 0.23681 0.0875 0.23866 0.09024 0.24259 C 0.09115 0.24421 0.09245 0.24514 0.09349 0.24653 C 0.09388 0.24861 0.0957 0.2581 0.09649 0.25926 L 0.09987 0.26273 L 0.10182 0.27037 C 0.10222 0.27153 0.10235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1 0.32847 0.14792 0.32894 0.14922 0.32963 C 0.14987 0.33009 0.15612 0.33472 0.15768 0.33588 C 0.15886 0.33704 0.15964 0.33843 0.16068 0.33958 C 0.16211 0.34097 0.16354 0.3419 0.16511 0.34352 C 0.16615 0.34445 0.16693 0.3463 0.1681 0.34699 C 0.16914 0.34792 0.17031 0.34792 0.17136 0.34838 C 0.17682 0.3588 0.16953 0.3463 0.17669 0.35486 C 0.18073 0.35972 0.1763 0.35787 0.1819 0.36111 C 0.18503 0.36296 0.18932 0.36296 0.19245 0.36366 C 0.19388 0.36389 0.19518 0.36458 0.19649 0.36505 C 0.20143 0.36574 0.21133 0.36736 0.21133 0.36759 C 0.21328 0.36829 0.21602 0.36829 0.21771 0.36991 C 0.21901 0.3713 0.22018 0.37269 0.22175 0.37361 C 0.22305 0.37431 0.22474 0.37431 0.22604 0.37477 C 0.22604 0.375 0.23399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5 0.12176 C 0.03998 0.12315 0.04037 0.12431 0.04102 0.12546 C 0.04193 0.12847 0.04505 0.1331 0.04505 0.13333 C 0.04753 0.14259 0.04414 0.13102 0.04805 0.14074 C 0.05248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3 0.2 L 0.07344 0.20741 C 0.07383 0.20857 0.07383 0.21042 0.07461 0.21111 C 0.07748 0.21458 0.07774 0.21458 0.07982 0.21875 C 0.08047 0.22014 0.08125 0.22222 0.08203 0.22384 C 0.08229 0.22523 0.08229 0.22639 0.08281 0.22778 C 0.08373 0.22917 0.08503 0.23009 0.08607 0.23148 C 0.0875 0.23681 0.0875 0.23866 0.09024 0.24259 C 0.09115 0.24421 0.09245 0.24514 0.09349 0.24653 C 0.09388 0.24861 0.0957 0.2581 0.09649 0.25926 L 0.09987 0.26273 L 0.10182 0.27037 C 0.10222 0.27153 0.10235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1 0.32847 0.14792 0.32894 0.14922 0.32963 C 0.14987 0.33009 0.15612 0.33472 0.15768 0.33588 C 0.15886 0.33704 0.15964 0.33843 0.16068 0.33958 C 0.16211 0.34097 0.16354 0.3419 0.16511 0.34352 C 0.16615 0.34445 0.16693 0.3463 0.1681 0.34699 C 0.16914 0.34792 0.17031 0.34792 0.17136 0.34838 C 0.17682 0.3588 0.16953 0.3463 0.17669 0.35486 C 0.18073 0.35972 0.1763 0.35787 0.1819 0.36111 C 0.18503 0.36296 0.18932 0.36296 0.19245 0.36366 C 0.19388 0.36389 0.19518 0.36458 0.19649 0.36505 C 0.20143 0.36574 0.21133 0.36736 0.21133 0.36759 C 0.21328 0.36829 0.21602 0.36829 0.21771 0.36991 C 0.21901 0.3713 0.22018 0.37269 0.22175 0.37361 C 0.22305 0.37431 0.22474 0.37431 0.22604 0.37477 C 0.22604 0.375 0.23399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5 0.12176 C 0.03998 0.12315 0.04037 0.12431 0.04102 0.12546 C 0.04193 0.12847 0.04505 0.1331 0.04505 0.13333 C 0.04753 0.14259 0.04414 0.13102 0.04805 0.14074 C 0.05248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3 0.2 L 0.07344 0.20741 C 0.07383 0.20857 0.07383 0.21042 0.07461 0.21111 C 0.07748 0.21458 0.07774 0.21458 0.07982 0.21875 C 0.08047 0.22014 0.08125 0.22222 0.08203 0.22384 C 0.08229 0.22523 0.08229 0.22639 0.08281 0.22778 C 0.08373 0.22917 0.08503 0.23009 0.08607 0.23148 C 0.0875 0.23681 0.0875 0.23866 0.09024 0.24259 C 0.09115 0.24421 0.09245 0.24514 0.09349 0.24653 C 0.09388 0.24861 0.0957 0.2581 0.09649 0.25926 L 0.09987 0.26273 L 0.10182 0.27037 C 0.10222 0.27153 0.10235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1 0.32847 0.14792 0.32894 0.14922 0.32963 C 0.14987 0.33009 0.15612 0.33472 0.15768 0.33588 C 0.15886 0.33704 0.15964 0.33843 0.16068 0.33958 C 0.16211 0.34097 0.16354 0.3419 0.16511 0.34352 C 0.16615 0.34445 0.16693 0.3463 0.1681 0.34699 C 0.16914 0.34792 0.17031 0.34792 0.17136 0.34838 C 0.17682 0.3588 0.16953 0.3463 0.17669 0.35486 C 0.18073 0.35972 0.1763 0.35787 0.1819 0.36111 C 0.18503 0.36296 0.18932 0.36296 0.19245 0.36366 C 0.19388 0.36389 0.19518 0.36458 0.19649 0.36505 C 0.20143 0.36574 0.21133 0.36736 0.21133 0.36759 C 0.21328 0.36829 0.21602 0.36829 0.21771 0.36991 C 0.21901 0.3713 0.22018 0.37269 0.22175 0.37361 C 0.22305 0.37431 0.22474 0.37431 0.22604 0.37477 C 0.22604 0.375 0.23399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5 0.12176 C 0.03998 0.12315 0.04037 0.12431 0.04102 0.12546 C 0.04193 0.12847 0.04505 0.1331 0.04505 0.13333 C 0.04753 0.14259 0.04414 0.13102 0.04805 0.14074 C 0.05248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3 0.2 L 0.07344 0.20741 C 0.07383 0.20857 0.07383 0.21042 0.07461 0.21111 C 0.07748 0.21458 0.07774 0.21458 0.07982 0.21875 C 0.08047 0.22014 0.08125 0.22222 0.08203 0.22384 C 0.08229 0.22523 0.08229 0.22639 0.08281 0.22778 C 0.08373 0.22917 0.08503 0.23009 0.08607 0.23148 C 0.0875 0.23681 0.0875 0.23866 0.09024 0.24259 C 0.09115 0.24421 0.09245 0.24514 0.09349 0.24653 C 0.09388 0.24861 0.0957 0.2581 0.09649 0.25926 L 0.09987 0.26273 L 0.10182 0.27037 C 0.10222 0.27153 0.10235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1 0.32847 0.14792 0.32894 0.14922 0.32963 C 0.14987 0.33009 0.15612 0.33472 0.15768 0.33588 C 0.15886 0.33704 0.15964 0.33843 0.16068 0.33958 C 0.16211 0.34097 0.16354 0.3419 0.16511 0.34352 C 0.16615 0.34445 0.16693 0.3463 0.1681 0.34699 C 0.16914 0.34792 0.17031 0.34792 0.17136 0.34838 C 0.17682 0.3588 0.16953 0.3463 0.17669 0.35486 C 0.18073 0.35972 0.1763 0.35787 0.1819 0.36111 C 0.18503 0.36296 0.18932 0.36296 0.19245 0.36366 C 0.19388 0.36389 0.19518 0.36458 0.19649 0.36505 C 0.20143 0.36574 0.21133 0.36736 0.21133 0.36759 C 0.21328 0.36829 0.21602 0.36829 0.21771 0.36991 C 0.21901 0.3713 0.22018 0.37269 0.22175 0.37361 C 0.22305 0.37431 0.22474 0.37431 0.22604 0.37477 C 0.22604 0.375 0.23399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5 0.12176 C 0.03998 0.12315 0.04037 0.12431 0.04102 0.12546 C 0.04193 0.12847 0.04505 0.1331 0.04505 0.13333 C 0.04753 0.14259 0.04414 0.13102 0.04805 0.14074 C 0.05248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3 0.2 L 0.07344 0.20741 C 0.07383 0.20857 0.07383 0.21042 0.07461 0.21111 C 0.07748 0.21458 0.07774 0.21458 0.07982 0.21875 C 0.08047 0.22014 0.08125 0.22222 0.08203 0.22384 C 0.08229 0.22523 0.08229 0.22639 0.08281 0.22778 C 0.08373 0.22917 0.08503 0.23009 0.08607 0.23148 C 0.0875 0.23681 0.0875 0.23866 0.09024 0.24259 C 0.09115 0.24421 0.09245 0.24514 0.09349 0.24653 C 0.09388 0.24861 0.0957 0.2581 0.09649 0.25926 L 0.09987 0.26273 L 0.10182 0.27037 C 0.10222 0.27153 0.10235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1 0.32847 0.14792 0.32894 0.14922 0.32963 C 0.14987 0.33009 0.15612 0.33472 0.15768 0.33588 C 0.15886 0.33704 0.15964 0.33843 0.16068 0.33958 C 0.16211 0.34097 0.16354 0.3419 0.16511 0.34352 C 0.16615 0.34445 0.16693 0.3463 0.1681 0.34699 C 0.16914 0.34792 0.17031 0.34792 0.17136 0.34838 C 0.17682 0.3588 0.16953 0.3463 0.17669 0.35486 C 0.18073 0.35972 0.1763 0.35787 0.1819 0.36111 C 0.18503 0.36296 0.18932 0.36296 0.19245 0.36366 C 0.19388 0.36389 0.19518 0.36458 0.19649 0.36505 C 0.20143 0.36574 0.21133 0.36736 0.21133 0.36759 C 0.21328 0.36829 0.21602 0.36829 0.21771 0.36991 C 0.21901 0.3713 0.22018 0.37269 0.22175 0.37361 C 0.22305 0.37431 0.22474 0.37431 0.22604 0.37477 C 0.22604 0.375 0.23399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5 0.12176 C 0.03998 0.12315 0.04037 0.12431 0.04102 0.12546 C 0.04193 0.12847 0.04505 0.1331 0.04505 0.13333 C 0.04753 0.14259 0.04414 0.13102 0.04805 0.14074 C 0.05248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3 0.2 L 0.07344 0.20741 C 0.07383 0.20857 0.07383 0.21042 0.07461 0.21111 C 0.07748 0.21458 0.07774 0.21458 0.07982 0.21875 C 0.08047 0.22014 0.08125 0.22222 0.08203 0.22384 C 0.08229 0.22523 0.08229 0.22639 0.08281 0.22778 C 0.08373 0.22917 0.08503 0.23009 0.08607 0.23148 C 0.0875 0.23681 0.0875 0.23866 0.09024 0.24259 C 0.09115 0.24421 0.09245 0.24514 0.09349 0.24653 C 0.09388 0.24861 0.0957 0.2581 0.09649 0.25926 L 0.09987 0.26273 L 0.10182 0.27037 C 0.10222 0.27153 0.10235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1 0.32847 0.14792 0.32894 0.14922 0.32963 C 0.14987 0.33009 0.15612 0.33472 0.15768 0.33588 C 0.15886 0.33704 0.15964 0.33843 0.16068 0.33958 C 0.16211 0.34097 0.16354 0.3419 0.16511 0.34352 C 0.16615 0.34445 0.16693 0.3463 0.1681 0.34699 C 0.16914 0.34792 0.17031 0.34792 0.17136 0.34838 C 0.17682 0.3588 0.16953 0.3463 0.17669 0.35486 C 0.18073 0.35972 0.1763 0.35787 0.1819 0.36111 C 0.18503 0.36296 0.18932 0.36296 0.19245 0.36366 C 0.19388 0.36389 0.19518 0.36458 0.19649 0.36505 C 0.20143 0.36574 0.21133 0.36736 0.21133 0.36759 C 0.21328 0.36829 0.21602 0.36829 0.21771 0.36991 C 0.21901 0.3713 0.22018 0.37269 0.22175 0.37361 C 0.22305 0.37431 0.22474 0.37431 0.22604 0.37477 C 0.22604 0.375 0.23399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1.45833E-6 0.00023 C 0.00078 0.00301 0.00182 0.00625 0.003 0.00972 C 0.00326 0.01111 0.00339 0.01226 0.00404 0.01342 C 0.00456 0.01481 0.00547 0.01597 0.00599 0.01736 C 0.01055 0.02754 0.00326 0.01412 0.00925 0.02476 C 0.00951 0.02662 0.0099 0.02801 0.01029 0.02986 C 0.01029 0.03009 0.01289 0.03935 0.01341 0.0412 L 0.0155 0.04861 C 0.01589 0.05 0.01589 0.05139 0.01667 0.05254 L 0.01875 0.05625 L 0.02813 0.09027 L 0.03138 0.10185 C 0.03164 0.10301 0.03177 0.10439 0.03242 0.10555 L 0.03451 0.10926 C 0.03776 0.12083 0.03242 0.1037 0.0388 0.11689 C 0.03932 0.11828 0.03932 0.12014 0.03985 0.12176 C 0.03998 0.12314 0.04037 0.1243 0.04102 0.12546 C 0.04193 0.12847 0.04505 0.1331 0.04505 0.13333 C 0.04753 0.14259 0.04414 0.13101 0.04805 0.14074 C 0.05248 0.15092 0.04518 0.1375 0.05143 0.14814 C 0.05365 0.15879 0.05091 0.14838 0.05443 0.15694 C 0.05495 0.1581 0.05495 0.15995 0.05547 0.16088 C 0.06055 0.17291 0.05404 0.15324 0.06081 0.17106 C 0.06589 0.18426 0.05977 0.17338 0.06602 0.18356 C 0.06667 0.18611 0.06758 0.18842 0.06823 0.1912 C 0.06862 0.19305 0.06875 0.19467 0.06927 0.19606 C 0.06966 0.19768 0.07044 0.19884 0.07123 0.2 L 0.07344 0.2074 C 0.07383 0.20856 0.07383 0.21041 0.07461 0.21111 C 0.07748 0.21458 0.07774 0.21458 0.07982 0.21875 C 0.08047 0.22014 0.08125 0.22222 0.08203 0.22384 C 0.08229 0.22523 0.08229 0.22639 0.08281 0.22777 C 0.08373 0.22916 0.08503 0.23009 0.08607 0.23148 C 0.0875 0.2368 0.0875 0.23865 0.09024 0.24259 C 0.09115 0.24421 0.09245 0.24514 0.09349 0.24652 C 0.09388 0.24861 0.0957 0.2581 0.09649 0.25926 L 0.09987 0.26273 L 0.10182 0.27037 C 0.10222 0.27152 0.10235 0.27314 0.103 0.2743 L 0.10703 0.28171 L 0.10925 0.28564 C 0.1099 0.2868 0.11055 0.28842 0.11133 0.28958 C 0.11927 0.29884 0.10925 0.28726 0.11862 0.29699 C 0.11992 0.29814 0.12083 0.29953 0.12188 0.30069 C 0.12318 0.30185 0.12461 0.30324 0.12604 0.30439 C 0.12708 0.30509 0.12826 0.30601 0.1293 0.30694 C 0.13047 0.30787 0.13125 0.30949 0.13229 0.31088 C 0.13333 0.31157 0.13464 0.31203 0.13568 0.31319 C 0.14427 0.32384 0.13581 0.31643 0.14284 0.32222 C 0.14349 0.32384 0.14401 0.32592 0.14492 0.32708 C 0.1461 0.32847 0.14792 0.32893 0.14922 0.32963 C 0.14987 0.33009 0.15612 0.33472 0.15768 0.33588 C 0.15886 0.33703 0.15964 0.33842 0.16068 0.33958 C 0.16211 0.34097 0.16354 0.34189 0.16511 0.34351 C 0.16615 0.34444 0.16693 0.34629 0.1681 0.34699 C 0.16914 0.34791 0.17031 0.34791 0.17136 0.34838 C 0.17682 0.35879 0.16953 0.34629 0.17669 0.35486 C 0.18073 0.35972 0.1763 0.35787 0.1819 0.36111 C 0.18503 0.36296 0.18932 0.36296 0.19245 0.36365 C 0.19388 0.36389 0.19518 0.36458 0.19649 0.36504 C 0.20143 0.36574 0.21133 0.36736 0.21133 0.36759 C 0.21328 0.36828 0.21602 0.36828 0.21771 0.3699 C 0.21901 0.37129 0.22018 0.37268 0.22175 0.37361 C 0.22305 0.3743 0.22474 0.3743 0.22604 0.37476 C 0.22604 0.375 0.23399 0.37801 0.23555 0.3787 C 0.23646 0.37916 0.23763 0.38009 0.23867 0.38009 L 0.24206 0.38009 L 0.24206 0.38055 L 0.24206 0.38009 " pathEditMode="relative" rAng="0" ptsTypes="AAAAAAAAAAAAAAAAAAAAAAAAAAAAAAAAAAAAAAAAAAAAAAAAAAAAAAAAAAAAAA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5 0.12176 C 0.03998 0.12315 0.04037 0.12431 0.04102 0.12546 C 0.04193 0.12847 0.04505 0.1331 0.04505 0.13333 C 0.04753 0.14259 0.04414 0.13102 0.04805 0.14074 C 0.05248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3 0.2 L 0.07344 0.20741 C 0.07383 0.20857 0.07383 0.21042 0.07461 0.21111 C 0.07748 0.21458 0.07774 0.21458 0.07982 0.21875 C 0.08047 0.22014 0.08125 0.22222 0.08203 0.22384 C 0.08229 0.22523 0.08229 0.22639 0.08281 0.22778 C 0.08373 0.22917 0.08503 0.23009 0.08607 0.23148 C 0.0875 0.23681 0.0875 0.23866 0.09024 0.24259 C 0.09115 0.24421 0.09245 0.24514 0.09349 0.24653 C 0.09388 0.24861 0.0957 0.2581 0.09649 0.25926 L 0.09987 0.26273 L 0.10182 0.27037 C 0.10222 0.27153 0.10235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1 0.32847 0.14792 0.32894 0.14922 0.32963 C 0.14987 0.33009 0.15612 0.33472 0.15768 0.33588 C 0.15886 0.33704 0.15964 0.33843 0.16068 0.33958 C 0.16211 0.34097 0.16354 0.3419 0.16511 0.34352 C 0.16615 0.34445 0.16693 0.3463 0.1681 0.34699 C 0.16914 0.34792 0.17031 0.34792 0.17136 0.34838 C 0.17682 0.3588 0.16953 0.3463 0.17669 0.35486 C 0.18073 0.35972 0.1763 0.35787 0.1819 0.36111 C 0.18503 0.36296 0.18932 0.36296 0.19245 0.36366 C 0.19388 0.36389 0.19518 0.36458 0.19649 0.36505 C 0.20143 0.36574 0.21133 0.36736 0.21133 0.36759 C 0.21328 0.36829 0.21602 0.36829 0.21771 0.36991 C 0.21901 0.3713 0.22018 0.37269 0.22175 0.37361 C 0.22305 0.37431 0.22474 0.37431 0.22604 0.37477 C 0.22604 0.375 0.23399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0.00023 C 0.00078 0.00301 0.00182 0.00625 0.003 0.00973 C 0.00326 0.01111 0.00339 0.01227 0.00404 0.01343 C 0.00456 0.01482 0.00547 0.01598 0.00599 0.01736 C 0.01055 0.02755 0.00326 0.01412 0.00925 0.02477 C 0.00951 0.02662 0.0099 0.02801 0.01029 0.02986 C 0.01029 0.0301 0.01289 0.03936 0.01341 0.04121 L 0.0155 0.04861 C 0.01589 0.05 0.01589 0.05139 0.01667 0.05255 L 0.01875 0.05625 L 0.02813 0.09028 L 0.03138 0.10186 C 0.03164 0.10301 0.03177 0.1044 0.03242 0.10556 L 0.03451 0.10926 C 0.03776 0.12084 0.03242 0.10371 0.0388 0.1169 C 0.03932 0.11829 0.03932 0.12014 0.03985 0.12176 C 0.03998 0.12315 0.04037 0.12431 0.04102 0.12547 C 0.04193 0.12848 0.04505 0.13311 0.04505 0.13334 C 0.04753 0.1426 0.04414 0.13102 0.04805 0.14074 C 0.05248 0.15093 0.04518 0.1375 0.05143 0.14815 C 0.05365 0.1588 0.05091 0.14838 0.05443 0.15695 C 0.05495 0.15811 0.05495 0.15996 0.05547 0.16088 C 0.06055 0.17292 0.05404 0.15324 0.06081 0.17107 C 0.06589 0.18426 0.05977 0.17338 0.06602 0.18357 C 0.06667 0.18611 0.06758 0.18843 0.06823 0.19121 C 0.06862 0.19306 0.06875 0.19468 0.06927 0.19607 C 0.06966 0.19769 0.07044 0.19885 0.07123 0.2 L 0.07344 0.20741 C 0.07383 0.20857 0.07383 0.21042 0.07461 0.21111 C 0.07748 0.21459 0.07774 0.21459 0.07982 0.21875 C 0.08047 0.22014 0.08125 0.22223 0.08203 0.22385 C 0.08229 0.22523 0.08229 0.22639 0.08281 0.22778 C 0.08373 0.22917 0.08503 0.2301 0.08607 0.23148 C 0.0875 0.23681 0.0875 0.23866 0.09024 0.2426 C 0.09115 0.24422 0.09245 0.24514 0.09349 0.24653 C 0.09388 0.24861 0.0957 0.25811 0.09649 0.25926 L 0.09987 0.26273 L 0.10182 0.27037 C 0.10222 0.27153 0.10235 0.27315 0.103 0.27431 L 0.10703 0.28172 L 0.10925 0.28565 C 0.1099 0.28681 0.11055 0.28843 0.11133 0.28959 C 0.11927 0.29885 0.10925 0.28727 0.11862 0.29699 C 0.11992 0.29815 0.12083 0.29954 0.12188 0.3007 C 0.12318 0.30186 0.12461 0.30324 0.12604 0.3044 C 0.12708 0.3051 0.12826 0.30602 0.1293 0.30695 C 0.13047 0.30787 0.13125 0.30949 0.13229 0.31088 C 0.13333 0.31158 0.13464 0.31204 0.13568 0.3132 C 0.14427 0.32385 0.13581 0.31644 0.14284 0.32223 C 0.14349 0.32385 0.14401 0.32593 0.14492 0.32709 C 0.1461 0.32848 0.14792 0.32894 0.14922 0.32963 C 0.14987 0.3301 0.15612 0.33473 0.15768 0.33588 C 0.15886 0.33704 0.15964 0.33843 0.16068 0.33959 C 0.16211 0.34098 0.16354 0.3419 0.16511 0.34352 C 0.16615 0.34445 0.16693 0.3463 0.1681 0.34699 C 0.16914 0.34792 0.17031 0.34792 0.17136 0.34838 C 0.17682 0.3588 0.16953 0.3463 0.17669 0.35486 C 0.18073 0.35973 0.1763 0.35787 0.1819 0.36111 C 0.18503 0.36297 0.18932 0.36297 0.19245 0.36366 C 0.19388 0.36389 0.19518 0.36459 0.19649 0.36505 C 0.20143 0.36574 0.21133 0.36736 0.21133 0.3676 C 0.21328 0.36829 0.21602 0.36829 0.21771 0.36991 C 0.21901 0.3713 0.22018 0.37269 0.22175 0.37361 C 0.22305 0.37431 0.22474 0.37431 0.22604 0.37477 C 0.22604 0.375 0.23399 0.37801 0.23555 0.37871 C 0.23646 0.37917 0.23763 0.3801 0.23867 0.3801 L 0.24206 0.3801 L 0.24206 0.38056 L 0.24206 0.3801 " pathEditMode="relative" rAng="0" ptsTypes="AAAAAAAAAAAAAAAAAAAAAAAAAAAAAAAAAAAAAAAAAAAAAAAAAAAAAAAAAAAAAAAAAAAAAA">
                                      <p:cBhvr>
                                        <p:cTn id="1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4 0.12176 C 0.03997 0.12315 0.04037 0.12431 0.04102 0.12546 C 0.04193 0.12847 0.04505 0.1331 0.04505 0.13333 C 0.04753 0.14259 0.04414 0.13102 0.04805 0.14074 C 0.05247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2 0.2 L 0.07344 0.20741 C 0.07383 0.20857 0.07383 0.21042 0.07461 0.21111 C 0.07747 0.21458 0.07773 0.21458 0.07982 0.21875 C 0.08047 0.22014 0.08125 0.22222 0.08203 0.22384 C 0.08229 0.22523 0.08229 0.22639 0.08281 0.22778 C 0.08372 0.22917 0.08503 0.23009 0.08607 0.23148 C 0.0875 0.23681 0.0875 0.23866 0.09023 0.24259 C 0.09115 0.24421 0.09245 0.24514 0.09349 0.24653 C 0.09388 0.24861 0.0957 0.2581 0.09648 0.25926 L 0.09987 0.26273 L 0.10182 0.27037 C 0.10221 0.27153 0.10234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09 0.32847 0.14792 0.32894 0.14922 0.32963 C 0.14987 0.33009 0.15612 0.33472 0.15768 0.33588 C 0.15885 0.33704 0.15964 0.33843 0.16068 0.33958 C 0.16211 0.34097 0.16354 0.3419 0.1651 0.34352 C 0.16615 0.34445 0.16693 0.3463 0.1681 0.34699 C 0.16914 0.34792 0.17031 0.34792 0.17135 0.34838 C 0.17682 0.3588 0.16953 0.3463 0.17669 0.35486 C 0.18073 0.35972 0.1763 0.35787 0.1819 0.36111 C 0.18503 0.36296 0.18932 0.36296 0.19245 0.36366 C 0.19388 0.36389 0.19518 0.36458 0.19648 0.36505 C 0.20143 0.36574 0.21133 0.36736 0.21133 0.36759 C 0.21328 0.36829 0.21602 0.36829 0.21771 0.36991 C 0.21901 0.3713 0.22018 0.37269 0.22175 0.37361 C 0.22305 0.37431 0.22474 0.37431 0.22604 0.37477 C 0.22604 0.375 0.23398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0.00078 0.00301 0.00182 0.00625 0.003 0.00972 C 0.00326 0.01111 0.00339 0.01227 0.00404 0.01343 C 0.00456 0.01482 0.00547 0.01597 0.00599 0.01736 C 0.01055 0.02755 0.00326 0.01412 0.00925 0.02477 C 0.00951 0.02662 0.0099 0.02801 0.01029 0.02986 C 0.01029 0.03009 0.01289 0.03935 0.01341 0.0412 L 0.0155 0.04861 C 0.01589 0.05 0.01589 0.05139 0.01667 0.05255 L 0.01875 0.05625 L 0.02813 0.09028 L 0.03138 0.10185 C 0.03164 0.10301 0.03177 0.1044 0.03242 0.10556 L 0.03451 0.10926 C 0.03776 0.12083 0.03242 0.1037 0.0388 0.1169 C 0.03932 0.11829 0.03932 0.12014 0.03984 0.12176 C 0.03997 0.12315 0.04037 0.12431 0.04102 0.12546 C 0.04193 0.12847 0.04505 0.1331 0.04505 0.13333 C 0.04753 0.14259 0.04414 0.13102 0.04805 0.14074 C 0.05247 0.15093 0.04518 0.1375 0.05143 0.14815 C 0.05365 0.1588 0.05091 0.14838 0.05443 0.15695 C 0.05495 0.1581 0.05495 0.15995 0.05547 0.16088 C 0.06055 0.17292 0.05404 0.15324 0.06081 0.17107 C 0.06589 0.18426 0.05977 0.17338 0.06602 0.18357 C 0.06667 0.18611 0.06758 0.18843 0.06823 0.1912 C 0.06862 0.19306 0.06875 0.19468 0.06927 0.19607 C 0.06966 0.19769 0.07044 0.19884 0.07122 0.2 L 0.07344 0.20741 C 0.07383 0.20857 0.07383 0.21042 0.07461 0.21111 C 0.07747 0.21458 0.07773 0.21458 0.07982 0.21875 C 0.08047 0.22014 0.08125 0.22222 0.08203 0.22384 C 0.08229 0.22523 0.08229 0.22639 0.08281 0.22778 C 0.08372 0.22917 0.08503 0.23009 0.08607 0.23148 C 0.0875 0.23681 0.0875 0.23866 0.09023 0.24259 C 0.09115 0.24421 0.09245 0.24514 0.09349 0.24653 C 0.09388 0.24861 0.0957 0.2581 0.09648 0.25926 L 0.09987 0.26273 L 0.10182 0.27037 C 0.10221 0.27153 0.10234 0.27315 0.103 0.27431 L 0.10703 0.28171 L 0.10925 0.28565 C 0.1099 0.28681 0.11055 0.28843 0.11133 0.28958 C 0.11927 0.29884 0.10925 0.28727 0.11862 0.29699 C 0.11992 0.29815 0.12083 0.29954 0.12188 0.3007 C 0.12318 0.30185 0.12461 0.30324 0.12604 0.3044 C 0.12708 0.30509 0.12826 0.30602 0.1293 0.30695 C 0.13047 0.30787 0.13125 0.30949 0.13229 0.31088 C 0.13333 0.31157 0.13464 0.31204 0.13568 0.3132 C 0.14427 0.32384 0.13581 0.31644 0.14284 0.32222 C 0.14349 0.32384 0.14401 0.32593 0.14492 0.32708 C 0.14609 0.32847 0.14792 0.32894 0.14922 0.32963 C 0.14987 0.33009 0.15612 0.33472 0.15768 0.33588 C 0.15885 0.33704 0.15964 0.33843 0.16068 0.33958 C 0.16211 0.34097 0.16354 0.3419 0.1651 0.34352 C 0.16615 0.34445 0.16693 0.3463 0.1681 0.34699 C 0.16914 0.34792 0.17031 0.34792 0.17135 0.34838 C 0.17682 0.3588 0.16953 0.3463 0.17669 0.35486 C 0.18073 0.35972 0.1763 0.35787 0.1819 0.36111 C 0.18503 0.36296 0.18932 0.36296 0.19245 0.36366 C 0.19388 0.36389 0.19518 0.36458 0.19648 0.36505 C 0.20143 0.36574 0.21133 0.36736 0.21133 0.36759 C 0.21328 0.36829 0.21602 0.36829 0.21771 0.36991 C 0.21901 0.3713 0.22018 0.37269 0.22175 0.37361 C 0.22305 0.37431 0.22474 0.37431 0.22604 0.37477 C 0.22604 0.375 0.23398 0.37801 0.23555 0.3787 C 0.23646 0.37917 0.23763 0.38009 0.23867 0.38009 L 0.24206 0.38009 L 0.24206 0.38056 L 0.24206 0.38009 " pathEditMode="relative" rAng="0" ptsTypes="AAAAAAAAAAAAAAAAAAAAAAAAAAAAAAAAAAAAAAAAAAAAAAAAAAAAAAAAAAAAAAAAAAAAA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/>
      <p:bldP spid="6" grpId="1"/>
      <p:bldP spid="7" grpId="0"/>
      <p:bldP spid="7" grpId="1"/>
      <p:bldP spid="7" grpId="2"/>
      <p:bldP spid="8" grpId="0"/>
      <p:bldP spid="8" grpId="1"/>
      <p:bldP spid="9" grpId="0"/>
      <p:bldP spid="9" grpId="1"/>
      <p:bldP spid="9" grpId="2"/>
      <p:bldP spid="10" grpId="0"/>
      <p:bldP spid="10" grpId="1"/>
      <p:bldP spid="11" grpId="0"/>
      <p:bldP spid="11" grpId="1"/>
      <p:bldP spid="11" grpId="2"/>
      <p:bldP spid="12" grpId="0"/>
      <p:bldP spid="12" grpId="1"/>
      <p:bldP spid="17" grpId="0"/>
      <p:bldP spid="17" grpId="1"/>
      <p:bldP spid="17" grpId="2"/>
      <p:bldP spid="18" grpId="0"/>
      <p:bldP spid="18" grpId="1"/>
      <p:bldP spid="19" grpId="0"/>
      <p:bldP spid="20" grpId="0"/>
      <p:bldP spid="20" grpId="1"/>
      <p:bldP spid="20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1086BEA-A5C3-4F0F-A823-4DC6E7029759}"/>
</file>

<file path=customXml/itemProps2.xml><?xml version="1.0" encoding="utf-8"?>
<ds:datastoreItem xmlns:ds="http://schemas.openxmlformats.org/officeDocument/2006/customXml" ds:itemID="{9F31E326-49F6-4B1C-9989-D628C0E96821}"/>
</file>

<file path=customXml/itemProps3.xml><?xml version="1.0" encoding="utf-8"?>
<ds:datastoreItem xmlns:ds="http://schemas.openxmlformats.org/officeDocument/2006/customXml" ds:itemID="{729D75E2-9A8D-4ECC-BDED-C7FD9A9BE351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17</Words>
  <Application>Microsoft Office PowerPoint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7</cp:revision>
  <dcterms:created xsi:type="dcterms:W3CDTF">2026-03-06T17:58:28Z</dcterms:created>
  <dcterms:modified xsi:type="dcterms:W3CDTF">2026-03-07T03:59:35Z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