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066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2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88D9-1954-49F5-8B51-3539F8E7521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E849-7B9C-4B2B-8E0A-CECCFD89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8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88D9-1954-49F5-8B51-3539F8E7521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E849-7B9C-4B2B-8E0A-CECCFD89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364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88D9-1954-49F5-8B51-3539F8E7521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E849-7B9C-4B2B-8E0A-CECCFD89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4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88D9-1954-49F5-8B51-3539F8E7521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E849-7B9C-4B2B-8E0A-CECCFD89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06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88D9-1954-49F5-8B51-3539F8E7521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E849-7B9C-4B2B-8E0A-CECCFD89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555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88D9-1954-49F5-8B51-3539F8E7521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E849-7B9C-4B2B-8E0A-CECCFD89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69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88D9-1954-49F5-8B51-3539F8E7521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E849-7B9C-4B2B-8E0A-CECCFD89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1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88D9-1954-49F5-8B51-3539F8E7521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E849-7B9C-4B2B-8E0A-CECCFD89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54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88D9-1954-49F5-8B51-3539F8E7521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E849-7B9C-4B2B-8E0A-CECCFD89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44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88D9-1954-49F5-8B51-3539F8E7521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E849-7B9C-4B2B-8E0A-CECCFD89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42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88D9-1954-49F5-8B51-3539F8E7521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E849-7B9C-4B2B-8E0A-CECCFD89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5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888D9-1954-49F5-8B51-3539F8E7521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8E849-7B9C-4B2B-8E0A-CECCFD89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86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122"/>
            <a:ext cx="2315155" cy="23151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8499" y="1002479"/>
            <a:ext cx="7254010" cy="4642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Группа 15"/>
          <p:cNvGrpSpPr/>
          <p:nvPr/>
        </p:nvGrpSpPr>
        <p:grpSpPr>
          <a:xfrm flipH="1">
            <a:off x="3238499" y="3130722"/>
            <a:ext cx="1695664" cy="1685369"/>
            <a:chOff x="8522860" y="3478605"/>
            <a:chExt cx="1695664" cy="168536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60" y="3940270"/>
              <a:ext cx="1695664" cy="1223704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9000237" y="3478605"/>
              <a:ext cx="740908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70C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Л</a:t>
              </a:r>
              <a:endParaRPr lang="ru-RU" sz="5400" b="1" cap="none" spc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8020362" y="4430202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А</a:t>
            </a:r>
            <a:endParaRPr lang="ru-RU" sz="54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743638" y="4204239"/>
            <a:ext cx="15247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Л</a:t>
            </a:r>
            <a:r>
              <a:rPr lang="ru-RU" sz="6600" b="1" cap="none" spc="0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А</a:t>
            </a:r>
            <a:endParaRPr lang="ru-RU" sz="66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 flipH="1">
            <a:off x="3238499" y="3130722"/>
            <a:ext cx="1695664" cy="1685369"/>
            <a:chOff x="8522860" y="3478605"/>
            <a:chExt cx="1695664" cy="1685369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60" y="3940270"/>
              <a:ext cx="1695664" cy="1223704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9000237" y="3478605"/>
              <a:ext cx="740908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70C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Л</a:t>
              </a:r>
              <a:endParaRPr lang="ru-RU" sz="5400" b="1" cap="none" spc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8001126" y="4409554"/>
            <a:ext cx="761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О</a:t>
            </a:r>
            <a:endParaRPr lang="ru-RU" sz="54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719754" y="4204239"/>
            <a:ext cx="15712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Л</a:t>
            </a:r>
            <a:r>
              <a:rPr lang="ru-RU" sz="6600" b="1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</a:t>
            </a:r>
            <a:endParaRPr lang="ru-RU" sz="66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 flipH="1">
            <a:off x="3238499" y="3130722"/>
            <a:ext cx="1695664" cy="1685369"/>
            <a:chOff x="8522860" y="3478605"/>
            <a:chExt cx="1695664" cy="1685369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60" y="3940270"/>
              <a:ext cx="1695664" cy="1223704"/>
            </a:xfrm>
            <a:prstGeom prst="rect">
              <a:avLst/>
            </a:prstGeom>
          </p:spPr>
        </p:pic>
        <p:sp>
          <p:nvSpPr>
            <p:cNvPr id="40" name="Прямоугольник 39"/>
            <p:cNvSpPr/>
            <p:nvPr/>
          </p:nvSpPr>
          <p:spPr>
            <a:xfrm>
              <a:off x="9000237" y="3478605"/>
              <a:ext cx="740908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70C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Л</a:t>
              </a:r>
              <a:endParaRPr lang="ru-RU" sz="5400" b="1" cap="none" spc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8057231" y="4409554"/>
            <a:ext cx="649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У</a:t>
            </a:r>
            <a:endParaRPr lang="ru-RU" sz="54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730652" y="4212069"/>
            <a:ext cx="14350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Л</a:t>
            </a:r>
            <a:r>
              <a:rPr lang="ru-RU" sz="6600" b="1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У</a:t>
            </a:r>
            <a:endParaRPr lang="ru-RU" sz="66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 flipH="1">
            <a:off x="3238499" y="3130722"/>
            <a:ext cx="1695664" cy="1685369"/>
            <a:chOff x="8522860" y="3478605"/>
            <a:chExt cx="1695664" cy="1685369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60" y="3940270"/>
              <a:ext cx="1695664" cy="1223704"/>
            </a:xfrm>
            <a:prstGeom prst="rect">
              <a:avLst/>
            </a:prstGeom>
          </p:spPr>
        </p:pic>
        <p:sp>
          <p:nvSpPr>
            <p:cNvPr id="45" name="Прямоугольник 44"/>
            <p:cNvSpPr/>
            <p:nvPr/>
          </p:nvSpPr>
          <p:spPr>
            <a:xfrm>
              <a:off x="9000237" y="3478605"/>
              <a:ext cx="740908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70C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Л</a:t>
              </a:r>
              <a:endParaRPr lang="ru-RU" sz="5400" b="1" cap="none" spc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7915365" y="4419878"/>
            <a:ext cx="933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Ы</a:t>
            </a:r>
            <a:endParaRPr lang="ru-RU" sz="54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717744" y="4204239"/>
            <a:ext cx="17812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Л</a:t>
            </a:r>
            <a:r>
              <a:rPr lang="ru-RU" sz="6600" b="1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Ы</a:t>
            </a:r>
            <a:endParaRPr lang="ru-RU" sz="66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 flipH="1">
            <a:off x="3238499" y="3125332"/>
            <a:ext cx="1695664" cy="1685369"/>
            <a:chOff x="8522860" y="3478605"/>
            <a:chExt cx="1695664" cy="1685369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60" y="3940270"/>
              <a:ext cx="1695664" cy="1223704"/>
            </a:xfrm>
            <a:prstGeom prst="rect">
              <a:avLst/>
            </a:prstGeom>
          </p:spPr>
        </p:pic>
        <p:sp>
          <p:nvSpPr>
            <p:cNvPr id="50" name="Прямоугольник 49"/>
            <p:cNvSpPr/>
            <p:nvPr/>
          </p:nvSpPr>
          <p:spPr>
            <a:xfrm>
              <a:off x="9000237" y="3478605"/>
              <a:ext cx="740908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70C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Л</a:t>
              </a:r>
              <a:endParaRPr lang="ru-RU" sz="5400" b="1" cap="none" spc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8013950" y="4409554"/>
            <a:ext cx="736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Э</a:t>
            </a:r>
            <a:endParaRPr lang="ru-RU" sz="54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727203" y="4219899"/>
            <a:ext cx="15392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Л</a:t>
            </a:r>
            <a:r>
              <a:rPr lang="ru-RU" sz="6600" b="1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Э</a:t>
            </a:r>
            <a:endParaRPr lang="ru-RU" sz="66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53" name="Группа 52"/>
          <p:cNvGrpSpPr/>
          <p:nvPr/>
        </p:nvGrpSpPr>
        <p:grpSpPr>
          <a:xfrm flipH="1">
            <a:off x="3238499" y="3119687"/>
            <a:ext cx="1695664" cy="1685369"/>
            <a:chOff x="8522860" y="3478605"/>
            <a:chExt cx="1695664" cy="1685369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60" y="3940270"/>
              <a:ext cx="1695664" cy="1223704"/>
            </a:xfrm>
            <a:prstGeom prst="rect">
              <a:avLst/>
            </a:prstGeom>
          </p:spPr>
        </p:pic>
        <p:sp>
          <p:nvSpPr>
            <p:cNvPr id="55" name="Прямоугольник 54"/>
            <p:cNvSpPr/>
            <p:nvPr/>
          </p:nvSpPr>
          <p:spPr>
            <a:xfrm>
              <a:off x="9000237" y="3478605"/>
              <a:ext cx="740908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rgbClr val="06662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Л</a:t>
              </a:r>
              <a:endParaRPr lang="ru-RU" sz="5400" b="1" cap="none" spc="0" dirty="0">
                <a:ln w="22225">
                  <a:solidFill>
                    <a:srgbClr val="066628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58" name="Прямоугольник 57"/>
          <p:cNvSpPr/>
          <p:nvPr/>
        </p:nvSpPr>
        <p:spPr>
          <a:xfrm>
            <a:off x="8030950" y="4425040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Е</a:t>
            </a:r>
            <a:endParaRPr lang="ru-RU" sz="54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8749144" y="4219899"/>
            <a:ext cx="14766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066628"/>
                  </a:solidFill>
                  <a:prstDash val="solid"/>
                </a:ln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Л</a:t>
            </a:r>
            <a:r>
              <a:rPr lang="ru-RU" sz="6600" b="1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endParaRPr lang="ru-RU" sz="66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 flipH="1">
            <a:off x="3238499" y="3125332"/>
            <a:ext cx="1695664" cy="1685369"/>
            <a:chOff x="8522860" y="3478605"/>
            <a:chExt cx="1695664" cy="1685369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60" y="3940270"/>
              <a:ext cx="1695664" cy="1223704"/>
            </a:xfrm>
            <a:prstGeom prst="rect">
              <a:avLst/>
            </a:prstGeom>
          </p:spPr>
        </p:pic>
        <p:sp>
          <p:nvSpPr>
            <p:cNvPr id="62" name="Прямоугольник 61"/>
            <p:cNvSpPr/>
            <p:nvPr/>
          </p:nvSpPr>
          <p:spPr>
            <a:xfrm>
              <a:off x="9000237" y="3478605"/>
              <a:ext cx="740908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rgbClr val="06662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Л</a:t>
              </a:r>
              <a:endParaRPr lang="ru-RU" sz="5400" b="1" cap="none" spc="0" dirty="0">
                <a:ln w="22225">
                  <a:solidFill>
                    <a:srgbClr val="066628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63" name="Прямоугольник 62"/>
          <p:cNvSpPr/>
          <p:nvPr/>
        </p:nvSpPr>
        <p:spPr>
          <a:xfrm>
            <a:off x="8001256" y="4409554"/>
            <a:ext cx="761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И</a:t>
            </a:r>
            <a:endParaRPr lang="ru-RU" sz="54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8749144" y="4219899"/>
            <a:ext cx="15712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066628"/>
                  </a:solidFill>
                  <a:prstDash val="solid"/>
                </a:ln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Л</a:t>
            </a:r>
            <a:r>
              <a:rPr lang="ru-RU" sz="6600" b="1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endParaRPr lang="ru-RU" sz="66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65" name="Группа 64"/>
          <p:cNvGrpSpPr/>
          <p:nvPr/>
        </p:nvGrpSpPr>
        <p:grpSpPr>
          <a:xfrm flipH="1">
            <a:off x="3238499" y="3125332"/>
            <a:ext cx="1695664" cy="1685369"/>
            <a:chOff x="8522860" y="3478605"/>
            <a:chExt cx="1695664" cy="1685369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60" y="3940270"/>
              <a:ext cx="1695664" cy="1223704"/>
            </a:xfrm>
            <a:prstGeom prst="rect">
              <a:avLst/>
            </a:prstGeom>
          </p:spPr>
        </p:pic>
        <p:sp>
          <p:nvSpPr>
            <p:cNvPr id="67" name="Прямоугольник 66"/>
            <p:cNvSpPr/>
            <p:nvPr/>
          </p:nvSpPr>
          <p:spPr>
            <a:xfrm>
              <a:off x="9000237" y="3478605"/>
              <a:ext cx="740908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70C0"/>
                  </a:solidFill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Л</a:t>
              </a:r>
              <a:endParaRPr lang="ru-RU" sz="5400" b="1" cap="none" spc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68" name="Прямоугольник 67"/>
          <p:cNvSpPr/>
          <p:nvPr/>
        </p:nvSpPr>
        <p:spPr>
          <a:xfrm>
            <a:off x="7476796" y="4409554"/>
            <a:ext cx="1377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А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М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8340657" y="4354426"/>
            <a:ext cx="23882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Л</a:t>
            </a:r>
            <a:r>
              <a:rPr lang="ru-RU" sz="5400" b="1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r>
              <a:rPr lang="ru-RU" sz="5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М</a:t>
            </a:r>
            <a:endParaRPr lang="ru-RU" sz="54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70" name="Группа 69"/>
          <p:cNvGrpSpPr/>
          <p:nvPr/>
        </p:nvGrpSpPr>
        <p:grpSpPr>
          <a:xfrm flipH="1">
            <a:off x="3238499" y="3125332"/>
            <a:ext cx="1695664" cy="1685369"/>
            <a:chOff x="8522860" y="3478605"/>
            <a:chExt cx="1695664" cy="1685369"/>
          </a:xfrm>
        </p:grpSpPr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60" y="3940270"/>
              <a:ext cx="1695664" cy="1223704"/>
            </a:xfrm>
            <a:prstGeom prst="rect">
              <a:avLst/>
            </a:prstGeom>
          </p:spPr>
        </p:pic>
        <p:sp>
          <p:nvSpPr>
            <p:cNvPr id="72" name="Прямоугольник 71"/>
            <p:cNvSpPr/>
            <p:nvPr/>
          </p:nvSpPr>
          <p:spPr>
            <a:xfrm>
              <a:off x="9000237" y="3478605"/>
              <a:ext cx="740908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70C0"/>
                  </a:solidFill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Л</a:t>
              </a:r>
              <a:endParaRPr lang="ru-RU" sz="5400" b="1" cap="none" spc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7416627" y="4417717"/>
            <a:ext cx="1415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О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М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8315760" y="4354426"/>
            <a:ext cx="23882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Л</a:t>
            </a:r>
            <a:r>
              <a:rPr lang="ru-RU" sz="5400" b="1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М</a:t>
            </a:r>
            <a:endParaRPr lang="ru-RU" sz="54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 flipH="1">
            <a:off x="3238499" y="3130722"/>
            <a:ext cx="1695664" cy="1685369"/>
            <a:chOff x="8522860" y="3478605"/>
            <a:chExt cx="1695664" cy="1685369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60" y="3940270"/>
              <a:ext cx="1695664" cy="1223704"/>
            </a:xfrm>
            <a:prstGeom prst="rect">
              <a:avLst/>
            </a:prstGeom>
          </p:spPr>
        </p:pic>
        <p:sp>
          <p:nvSpPr>
            <p:cNvPr id="77" name="Прямоугольник 76"/>
            <p:cNvSpPr/>
            <p:nvPr/>
          </p:nvSpPr>
          <p:spPr>
            <a:xfrm>
              <a:off x="9000237" y="3478605"/>
              <a:ext cx="740908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70C0"/>
                  </a:solidFill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Л</a:t>
              </a:r>
              <a:endParaRPr lang="ru-RU" sz="5400" b="1" cap="none" spc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7506662" y="4410969"/>
            <a:ext cx="1303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У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М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8369259" y="4372589"/>
            <a:ext cx="23882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Л</a:t>
            </a:r>
            <a:r>
              <a:rPr lang="ru-RU" sz="5400" b="1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У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М</a:t>
            </a:r>
            <a:endParaRPr lang="ru-RU" sz="54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80" name="Группа 79"/>
          <p:cNvGrpSpPr/>
          <p:nvPr/>
        </p:nvGrpSpPr>
        <p:grpSpPr>
          <a:xfrm flipH="1">
            <a:off x="3237773" y="3119687"/>
            <a:ext cx="1695664" cy="1685369"/>
            <a:chOff x="8522860" y="3478605"/>
            <a:chExt cx="1695664" cy="1685369"/>
          </a:xfrm>
        </p:grpSpPr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60" y="3940270"/>
              <a:ext cx="1695664" cy="1223704"/>
            </a:xfrm>
            <a:prstGeom prst="rect">
              <a:avLst/>
            </a:prstGeom>
          </p:spPr>
        </p:pic>
        <p:sp>
          <p:nvSpPr>
            <p:cNvPr id="82" name="Прямоугольник 81"/>
            <p:cNvSpPr/>
            <p:nvPr/>
          </p:nvSpPr>
          <p:spPr>
            <a:xfrm>
              <a:off x="9009053" y="3478605"/>
              <a:ext cx="723276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2225">
                    <a:solidFill>
                      <a:srgbClr val="82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А</a:t>
              </a:r>
              <a:endParaRPr lang="ru-RU" sz="5400" b="1" cap="none" spc="0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83" name="Прямоугольник 82"/>
          <p:cNvSpPr/>
          <p:nvPr/>
        </p:nvSpPr>
        <p:spPr>
          <a:xfrm>
            <a:off x="7647672" y="4404565"/>
            <a:ext cx="740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Л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8430367" y="4297113"/>
            <a:ext cx="238823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А</a:t>
            </a:r>
            <a:r>
              <a:rPr lang="ru-RU" sz="60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Л</a:t>
            </a:r>
            <a:endParaRPr lang="ru-RU" sz="60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85" name="Группа 84"/>
          <p:cNvGrpSpPr/>
          <p:nvPr/>
        </p:nvGrpSpPr>
        <p:grpSpPr>
          <a:xfrm flipH="1">
            <a:off x="3231361" y="3130722"/>
            <a:ext cx="1695664" cy="1685369"/>
            <a:chOff x="8522860" y="3478605"/>
            <a:chExt cx="1695664" cy="1685369"/>
          </a:xfrm>
        </p:grpSpPr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60" y="3940270"/>
              <a:ext cx="1695664" cy="1223704"/>
            </a:xfrm>
            <a:prstGeom prst="rect">
              <a:avLst/>
            </a:prstGeom>
          </p:spPr>
        </p:pic>
        <p:sp>
          <p:nvSpPr>
            <p:cNvPr id="87" name="Прямоугольник 86"/>
            <p:cNvSpPr/>
            <p:nvPr/>
          </p:nvSpPr>
          <p:spPr>
            <a:xfrm>
              <a:off x="9000237" y="3478605"/>
              <a:ext cx="740908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rgbClr val="06662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Л</a:t>
              </a:r>
              <a:endParaRPr lang="ru-RU" sz="5400" b="1" cap="none" spc="0" dirty="0">
                <a:ln w="22225">
                  <a:solidFill>
                    <a:srgbClr val="066628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7403281" y="4403483"/>
            <a:ext cx="1415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И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М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8315997" y="4367256"/>
            <a:ext cx="23882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66628"/>
                  </a:solidFill>
                  <a:prstDash val="solid"/>
                </a:ln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Л</a:t>
            </a:r>
            <a:r>
              <a:rPr lang="ru-RU" sz="5400" b="1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М</a:t>
            </a:r>
            <a:endParaRPr lang="ru-RU" sz="54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90" name="Группа 89"/>
          <p:cNvGrpSpPr/>
          <p:nvPr/>
        </p:nvGrpSpPr>
        <p:grpSpPr>
          <a:xfrm flipH="1">
            <a:off x="3225675" y="3102707"/>
            <a:ext cx="1695664" cy="1702237"/>
            <a:chOff x="8680946" y="3298190"/>
            <a:chExt cx="1695664" cy="1702237"/>
          </a:xfrm>
        </p:grpSpPr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0946" y="3776723"/>
              <a:ext cx="1695664" cy="1223704"/>
            </a:xfrm>
            <a:prstGeom prst="rect">
              <a:avLst/>
            </a:prstGeom>
          </p:spPr>
        </p:pic>
        <p:sp>
          <p:nvSpPr>
            <p:cNvPr id="92" name="Прямоугольник 91"/>
            <p:cNvSpPr/>
            <p:nvPr/>
          </p:nvSpPr>
          <p:spPr>
            <a:xfrm>
              <a:off x="9145499" y="3298190"/>
              <a:ext cx="761748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2225">
                    <a:solidFill>
                      <a:srgbClr val="82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О</a:t>
              </a:r>
              <a:endParaRPr lang="ru-RU" sz="5400" b="1" cap="none" spc="0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96" name="Прямоугольник 95"/>
          <p:cNvSpPr/>
          <p:nvPr/>
        </p:nvSpPr>
        <p:spPr>
          <a:xfrm>
            <a:off x="7895064" y="4402806"/>
            <a:ext cx="740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Л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8512974" y="4303590"/>
            <a:ext cx="238823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</a:t>
            </a:r>
            <a:r>
              <a:rPr lang="ru-RU" sz="6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Л</a:t>
            </a:r>
            <a:endParaRPr lang="ru-RU" sz="60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98" name="Группа 97"/>
          <p:cNvGrpSpPr/>
          <p:nvPr/>
        </p:nvGrpSpPr>
        <p:grpSpPr>
          <a:xfrm flipH="1">
            <a:off x="3232087" y="3102707"/>
            <a:ext cx="1695664" cy="1702237"/>
            <a:chOff x="8680946" y="3298190"/>
            <a:chExt cx="1695664" cy="1702237"/>
          </a:xfrm>
        </p:grpSpPr>
        <p:pic>
          <p:nvPicPr>
            <p:cNvPr id="99" name="Рисунок 9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0946" y="3776723"/>
              <a:ext cx="1695664" cy="1223704"/>
            </a:xfrm>
            <a:prstGeom prst="rect">
              <a:avLst/>
            </a:prstGeom>
          </p:spPr>
        </p:pic>
        <p:sp>
          <p:nvSpPr>
            <p:cNvPr id="100" name="Прямоугольник 99"/>
            <p:cNvSpPr/>
            <p:nvPr/>
          </p:nvSpPr>
          <p:spPr>
            <a:xfrm>
              <a:off x="9201605" y="3298190"/>
              <a:ext cx="649537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 smtClean="0">
                  <a:ln w="22225">
                    <a:solidFill>
                      <a:srgbClr val="82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У</a:t>
              </a:r>
              <a:endParaRPr lang="ru-RU" sz="5400" b="1" cap="none" spc="0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103" name="Прямоугольник 102"/>
          <p:cNvSpPr/>
          <p:nvPr/>
        </p:nvSpPr>
        <p:spPr>
          <a:xfrm>
            <a:off x="8566994" y="4311655"/>
            <a:ext cx="238823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У</a:t>
            </a:r>
            <a:r>
              <a:rPr lang="ru-RU" sz="6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Л</a:t>
            </a:r>
            <a:endParaRPr lang="ru-RU" sz="60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7895064" y="4395320"/>
            <a:ext cx="740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Л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05" name="Группа 104"/>
          <p:cNvGrpSpPr/>
          <p:nvPr/>
        </p:nvGrpSpPr>
        <p:grpSpPr>
          <a:xfrm flipH="1">
            <a:off x="3232087" y="3102707"/>
            <a:ext cx="1695664" cy="1702237"/>
            <a:chOff x="8680946" y="3298190"/>
            <a:chExt cx="1695664" cy="1702237"/>
          </a:xfrm>
        </p:grpSpPr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0946" y="3776723"/>
              <a:ext cx="1695664" cy="1223704"/>
            </a:xfrm>
            <a:prstGeom prst="rect">
              <a:avLst/>
            </a:prstGeom>
          </p:spPr>
        </p:pic>
        <p:sp>
          <p:nvSpPr>
            <p:cNvPr id="107" name="Прямоугольник 106"/>
            <p:cNvSpPr/>
            <p:nvPr/>
          </p:nvSpPr>
          <p:spPr>
            <a:xfrm>
              <a:off x="9183971" y="3298190"/>
              <a:ext cx="684804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2225">
                    <a:solidFill>
                      <a:srgbClr val="82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Е</a:t>
              </a:r>
              <a:endParaRPr lang="ru-RU" sz="5400" b="1" cap="none" spc="0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108" name="Прямоугольник 107"/>
          <p:cNvSpPr/>
          <p:nvPr/>
        </p:nvSpPr>
        <p:spPr>
          <a:xfrm>
            <a:off x="7901476" y="4403478"/>
            <a:ext cx="740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Л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8542840" y="4319888"/>
            <a:ext cx="238823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ru-RU" sz="6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Л</a:t>
            </a:r>
            <a:endParaRPr lang="ru-RU" sz="60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110" name="Группа 109"/>
          <p:cNvGrpSpPr/>
          <p:nvPr/>
        </p:nvGrpSpPr>
        <p:grpSpPr>
          <a:xfrm flipH="1">
            <a:off x="3232087" y="3102707"/>
            <a:ext cx="1695664" cy="1702237"/>
            <a:chOff x="8680946" y="3298190"/>
            <a:chExt cx="1695664" cy="1702237"/>
          </a:xfrm>
        </p:grpSpPr>
        <p:pic>
          <p:nvPicPr>
            <p:cNvPr id="111" name="Рисунок 1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0946" y="3776723"/>
              <a:ext cx="1695664" cy="1223704"/>
            </a:xfrm>
            <a:prstGeom prst="rect">
              <a:avLst/>
            </a:prstGeom>
          </p:spPr>
        </p:pic>
        <p:sp>
          <p:nvSpPr>
            <p:cNvPr id="112" name="Прямоугольник 111"/>
            <p:cNvSpPr/>
            <p:nvPr/>
          </p:nvSpPr>
          <p:spPr>
            <a:xfrm>
              <a:off x="9145499" y="3298190"/>
              <a:ext cx="761748" cy="923330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 smtClean="0">
                  <a:ln w="22225">
                    <a:solidFill>
                      <a:srgbClr val="82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113" name="Прямоугольник 112"/>
          <p:cNvSpPr/>
          <p:nvPr/>
        </p:nvSpPr>
        <p:spPr>
          <a:xfrm>
            <a:off x="7894934" y="4403432"/>
            <a:ext cx="740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Л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8509083" y="4325050"/>
            <a:ext cx="238823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22225">
                  <a:solidFill>
                    <a:srgbClr val="82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r>
              <a:rPr lang="ru-RU" sz="6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Л</a:t>
            </a:r>
            <a:endParaRPr lang="ru-RU" sz="6000" b="1" cap="none" spc="0" dirty="0">
              <a:ln w="22225">
                <a:solidFill>
                  <a:srgbClr val="82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86691" cy="816242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479"/>
            <a:ext cx="3014522" cy="310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247 0.1229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247 0.1229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247 0.122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247 0.1229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247 0.1229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247 0.1229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247 0.12292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21172 0.10718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21172 0.10718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21172 0.10717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21171 0.10717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24765 0.11435 " pathEditMode="relative" rAng="0" ptsTypes="AA">
                                      <p:cBhvr>
                                        <p:cTn id="23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21172 0.10717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1171 0.1071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1171 0.10717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1171 0.10717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36" grpId="0"/>
      <p:bldP spid="36" grpId="1"/>
      <p:bldP spid="37" grpId="0"/>
      <p:bldP spid="37" grpId="1"/>
      <p:bldP spid="41" grpId="0"/>
      <p:bldP spid="41" grpId="1"/>
      <p:bldP spid="42" grpId="0"/>
      <p:bldP spid="42" grpId="1"/>
      <p:bldP spid="46" grpId="0"/>
      <p:bldP spid="46" grpId="1"/>
      <p:bldP spid="47" grpId="0"/>
      <p:bldP spid="47" grpId="1"/>
      <p:bldP spid="51" grpId="0"/>
      <p:bldP spid="51" grpId="1"/>
      <p:bldP spid="52" grpId="0"/>
      <p:bldP spid="52" grpId="1"/>
      <p:bldP spid="58" grpId="0"/>
      <p:bldP spid="58" grpId="1"/>
      <p:bldP spid="59" grpId="0"/>
      <p:bldP spid="59" grpId="1"/>
      <p:bldP spid="63" grpId="0"/>
      <p:bldP spid="63" grpId="1"/>
      <p:bldP spid="64" grpId="0"/>
      <p:bldP spid="64" grpId="1"/>
      <p:bldP spid="68" grpId="0"/>
      <p:bldP spid="68" grpId="1"/>
      <p:bldP spid="69" grpId="0"/>
      <p:bldP spid="69" grpId="1"/>
      <p:bldP spid="73" grpId="0"/>
      <p:bldP spid="73" grpId="1"/>
      <p:bldP spid="74" grpId="0"/>
      <p:bldP spid="74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8" grpId="0"/>
      <p:bldP spid="88" grpId="1"/>
      <p:bldP spid="89" grpId="0"/>
      <p:bldP spid="89" grpId="1"/>
      <p:bldP spid="96" grpId="0"/>
      <p:bldP spid="96" grpId="1"/>
      <p:bldP spid="97" grpId="0"/>
      <p:bldP spid="97" grpId="1"/>
      <p:bldP spid="103" grpId="0"/>
      <p:bldP spid="103" grpId="1"/>
      <p:bldP spid="104" grpId="0"/>
      <p:bldP spid="104" grpId="1"/>
      <p:bldP spid="108" grpId="0"/>
      <p:bldP spid="108" grpId="1"/>
      <p:bldP spid="109" grpId="0"/>
      <p:bldP spid="109" grpId="1"/>
      <p:bldP spid="113" grpId="0"/>
      <p:bldP spid="113" grpId="1"/>
      <p:bldP spid="114" grpId="0"/>
      <p:bldP spid="11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0B00B6D-0A63-4146-BB03-73D46DA02423}"/>
</file>

<file path=customXml/itemProps2.xml><?xml version="1.0" encoding="utf-8"?>
<ds:datastoreItem xmlns:ds="http://schemas.openxmlformats.org/officeDocument/2006/customXml" ds:itemID="{57E3557E-79D5-481A-86E3-D9D62B43AF65}"/>
</file>

<file path=customXml/itemProps3.xml><?xml version="1.0" encoding="utf-8"?>
<ds:datastoreItem xmlns:ds="http://schemas.openxmlformats.org/officeDocument/2006/customXml" ds:itemID="{2FF101C0-3B73-4676-ACE2-C088A4B5392B}"/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48</Words>
  <Application>Microsoft Office PowerPoint</Application>
  <PresentationFormat>Широкоэкранный</PresentationFormat>
  <Paragraphs>48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8</cp:revision>
  <dcterms:created xsi:type="dcterms:W3CDTF">2026-03-07T02:31:29Z</dcterms:created>
  <dcterms:modified xsi:type="dcterms:W3CDTF">2026-03-07T03:52:08Z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