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>
        <p:scale>
          <a:sx n="60" d="100"/>
          <a:sy n="60" d="100"/>
        </p:scale>
        <p:origin x="912" y="7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C4E664-0ED3-3BC0-2EAC-56A1F25383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AFD0D42-2A82-491D-FD98-34FC9EC555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343088-DD8F-0C59-9BA8-5143C0C2D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1700C-8A03-4CD1-8517-79B79E1B9E32}" type="datetimeFigureOut">
              <a:rPr lang="uk-UA" smtClean="0"/>
              <a:t>07.03.2026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CC6A09-E862-EA18-6032-34708C1B3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B1A2A3-6A93-F5D6-EFD4-48C8E3587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6617B-85EE-48AB-A0B6-1DE54063E6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3702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4079A5-9543-495D-4314-52ECB1CED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D70DE5A-BBDC-8D31-3E36-E4A832A9F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1563BE-ADD1-D098-01CE-85815583F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1700C-8A03-4CD1-8517-79B79E1B9E32}" type="datetimeFigureOut">
              <a:rPr lang="uk-UA" smtClean="0"/>
              <a:t>07.03.2026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03BE66-E604-4BB5-874A-07B52198B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FEB051-038F-0CA8-1A6B-4F7BAC035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6617B-85EE-48AB-A0B6-1DE54063E6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703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0F5CA73-92BE-1362-CFB3-41A1ADC529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5B4C0A1-04C2-32F8-4FA9-6ECC0AFCD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EFB7E3-0674-1FCB-7DAA-EB1E759B2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1700C-8A03-4CD1-8517-79B79E1B9E32}" type="datetimeFigureOut">
              <a:rPr lang="uk-UA" smtClean="0"/>
              <a:t>07.03.2026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FC1261-18AD-3ECC-37B4-DAAB21A69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B9B9D9-582B-74D8-BC47-35F6A9704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6617B-85EE-48AB-A0B6-1DE54063E6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2164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7C97F0-0057-907F-1E2D-E4B259562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4A78AF-1EBC-5948-99AF-C4AAF68C3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09715F-9A45-FD8F-4CE2-BE70F7446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1700C-8A03-4CD1-8517-79B79E1B9E32}" type="datetimeFigureOut">
              <a:rPr lang="uk-UA" smtClean="0"/>
              <a:t>07.03.2026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0A4738-E870-6251-C518-9DA0FB420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9B20E7-9D8B-DC96-E93E-734D13C0F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6617B-85EE-48AB-A0B6-1DE54063E6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70613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CE4E23-A29B-AA5F-0BAD-195A67B90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F793412-4ACC-8B4A-A608-DBCE522062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7EE934-3845-FCE2-4FD6-34FA8E157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1700C-8A03-4CD1-8517-79B79E1B9E32}" type="datetimeFigureOut">
              <a:rPr lang="uk-UA" smtClean="0"/>
              <a:t>07.03.2026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E5882F-C9AD-BC48-1C2B-77F929D9F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A64B73-FE20-5300-50F4-21361D4AB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6617B-85EE-48AB-A0B6-1DE54063E6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46313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A57BED-2B18-04FB-B5C7-BB79F1C56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CE5E8D-3264-EFC5-11AD-64B3C30C1F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89C56F0-BD8D-44E0-273C-864C9CBADC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0926492-4BEB-4C4B-51A3-8856C7D40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1700C-8A03-4CD1-8517-79B79E1B9E32}" type="datetimeFigureOut">
              <a:rPr lang="uk-UA" smtClean="0"/>
              <a:t>07.03.2026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D8B9130-543F-8E0C-9242-16802940C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54AA72C-7503-D4BA-9572-C9040DDEF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6617B-85EE-48AB-A0B6-1DE54063E6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22465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5EDF54-A9B8-D8E3-FABB-190A7953C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15566B-CB21-E65F-C6D2-91005050D0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98E0BDF-DFD6-9E9D-5675-6DD5DE61DC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FDCCA6D-3AA9-2A28-4FB7-08A7FA5FCC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2CE5AB0-50A9-9792-044F-609FBBF558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25A7091-8D05-CFCE-68F4-D021748AB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1700C-8A03-4CD1-8517-79B79E1B9E32}" type="datetimeFigureOut">
              <a:rPr lang="uk-UA" smtClean="0"/>
              <a:t>07.03.2026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B1E86FA-E25F-CA62-1673-0224C8772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7A404DD-6F35-22B6-B6D4-A97E2A903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6617B-85EE-48AB-A0B6-1DE54063E6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0529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1AD304-B944-8682-71B5-54CD51655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7341C04-2A6D-F907-48B5-C16D00B1D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1700C-8A03-4CD1-8517-79B79E1B9E32}" type="datetimeFigureOut">
              <a:rPr lang="uk-UA" smtClean="0"/>
              <a:t>07.03.2026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2084438-7816-D510-A4E6-1A91FDB30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6AB39DF-299C-E69D-376D-CC1898A3B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6617B-85EE-48AB-A0B6-1DE54063E6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2319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AE1B506-64E6-006D-4E3C-D6013C9BF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1700C-8A03-4CD1-8517-79B79E1B9E32}" type="datetimeFigureOut">
              <a:rPr lang="uk-UA" smtClean="0"/>
              <a:t>07.03.2026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6D4FCE6-B104-1EBA-27CB-5F0F39CD0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90D0C49-F1CA-78D8-DF6F-ECE1152D9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6617B-85EE-48AB-A0B6-1DE54063E6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47303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D21D55-1F5B-4353-7F51-517CEC15A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97CA28-7AA0-538F-DD0A-5B204BB3F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CC4813B-9063-2DFF-C1F0-B97482DCBE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15BE85-81C2-FD1C-D5A9-2E2C8876B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1700C-8A03-4CD1-8517-79B79E1B9E32}" type="datetimeFigureOut">
              <a:rPr lang="uk-UA" smtClean="0"/>
              <a:t>07.03.2026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ADEF6AD-CBF5-37B2-9DE9-6350F159B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992C22-AEF4-CC89-0319-898019D59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6617B-85EE-48AB-A0B6-1DE54063E6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79354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8DD87B-734B-2EC8-D994-4316CAF7B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79B9EA1-C50F-0C00-BB8D-75E1BBCC02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F79B204-5400-D43D-E5F1-A2CF1C54E3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BDC210-91FB-54F5-A532-DAD69CD05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1700C-8A03-4CD1-8517-79B79E1B9E32}" type="datetimeFigureOut">
              <a:rPr lang="uk-UA" smtClean="0"/>
              <a:t>07.03.2026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4DC548B-64B9-D308-D876-F1426ACE0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BC92DF4-7786-6952-2F9A-6B237550E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6617B-85EE-48AB-A0B6-1DE54063E6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98348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4235A8-32B4-3DBE-A776-94A280C9B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42CACFF-94FC-FC45-32B6-EC11519DB3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31C0E8-CB2E-6995-5709-3771453898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1700C-8A03-4CD1-8517-79B79E1B9E32}" type="datetimeFigureOut">
              <a:rPr lang="uk-UA" smtClean="0"/>
              <a:t>07.03.2026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25E806-C3BD-3FD3-1E09-7B6A0E8EEA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E00472-1809-2586-DA9D-28BB777FA4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6617B-85EE-48AB-A0B6-1DE54063E6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90636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4F5BD5A2-5422-A63D-F334-D49CBAD09C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81"/>
            <a:ext cx="12192000" cy="680483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3BB2D2E-D5CA-36F5-AFA1-CD78BB62A1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254" y="3328550"/>
            <a:ext cx="2900341" cy="3619938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CF17A9A5-5AA7-1F13-EFEC-7A14FA61DA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4" t="16515" r="5806" b="13570"/>
          <a:stretch>
            <a:fillRect/>
          </a:stretch>
        </p:blipFill>
        <p:spPr>
          <a:xfrm rot="876838">
            <a:off x="8930603" y="4224719"/>
            <a:ext cx="2514582" cy="239812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9D13AF3-500D-16D6-4593-0EFE7A3CB8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975" y="4764182"/>
            <a:ext cx="1635810" cy="163581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39D14F3-F280-42F4-06A3-9620C7C8A1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202" y="2515064"/>
            <a:ext cx="1667169" cy="1665560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D73E19A6-9BE2-52F9-B7FB-1C5B270435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375" y="3367619"/>
            <a:ext cx="2900341" cy="3619938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B2609B2E-1352-46F4-6EE9-3901FC7A9F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975" y="461419"/>
            <a:ext cx="1544849" cy="173018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8CAFD28F-386C-5B41-26E3-76C0D90C89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169" y="4789850"/>
            <a:ext cx="1635810" cy="163581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19E28A26-78D4-D369-EFF3-5830A6EB48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746" y="4719203"/>
            <a:ext cx="1544849" cy="173018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CFE9F972-B3BF-54E2-5D3C-F64D85ACF6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089" y="4764182"/>
            <a:ext cx="1667169" cy="166556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32475DC5-64CA-7E27-9D3E-8593E72F756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158" y="555792"/>
            <a:ext cx="1635809" cy="1635809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8BC9B480-2767-9324-983E-F0D92B62812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954" y="2446217"/>
            <a:ext cx="1628200" cy="16282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9257EE2-F975-A1F9-9321-EE228D916B0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139" y="4724204"/>
            <a:ext cx="1628200" cy="1628200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0D291AA6-3F21-3C0B-1D2F-13195FD738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65" y="2481306"/>
            <a:ext cx="1635810" cy="163581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B04F1A56-D850-B77B-6E9B-DDF01272EB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53" y="508605"/>
            <a:ext cx="1635810" cy="163581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B611A28-48AB-F2F7-0F44-1AF15E82020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552" y="4764183"/>
            <a:ext cx="1635809" cy="1635809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E245EB89-33DC-E359-54D4-7469A88355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253" y="3309050"/>
            <a:ext cx="2900341" cy="3619938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A6C47A25-1FCA-3A5C-3891-7AED7DE319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892" y="4979895"/>
            <a:ext cx="1635810" cy="1635810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4D15D40B-3EC8-8C8C-2B53-30A5E41C28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712" y="3309049"/>
            <a:ext cx="2900341" cy="3619938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D0CA1B10-F193-C88C-B03D-9760BD348E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615" y="4979895"/>
            <a:ext cx="1635810" cy="163581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B794A067-21F9-330B-7AE0-F98CB9EB85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444" y="3357781"/>
            <a:ext cx="2900341" cy="3619938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455371D0-CB7F-AFF6-9536-75C2B7D250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967" y="4803251"/>
            <a:ext cx="1635810" cy="1635810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F79D2B39-07E0-B5A9-DE24-D364AA4E1D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003" y="3342247"/>
            <a:ext cx="2900341" cy="3619938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B856EE2A-980B-715B-C242-CA12D534D8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906" y="4944860"/>
            <a:ext cx="1635810" cy="1635810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D621799A-346F-A93C-FB18-2F8BE95437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571" y="555792"/>
            <a:ext cx="1635810" cy="1635810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874B94FB-48C9-49FE-CF91-B40B4225BC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435" y="2510645"/>
            <a:ext cx="1635810" cy="1635810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7633AF0C-7182-B24B-9412-8C75067037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60" y="4487958"/>
            <a:ext cx="1635810" cy="1635810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DA1C8D05-245C-D92D-8808-EAB586C2D8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422" y="4320614"/>
            <a:ext cx="1635810" cy="163581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0B7D50F-206B-4EB7-7F98-3D4CDF9A30F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741" y="4764181"/>
            <a:ext cx="1747864" cy="166556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1A6D6CD-C81F-FECD-BA62-1CE335848AE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552" y="4829566"/>
            <a:ext cx="1822708" cy="163580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BF86524-2E1A-8979-B1F3-F8B5CDD50D0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424" y="4382540"/>
            <a:ext cx="1980379" cy="188712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BF4DF48-AFFB-2FDB-BF25-22FB3C309E8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207" y="4286043"/>
            <a:ext cx="2047694" cy="183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508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11111E-6 L 0.52005 0.0090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03" y="44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1829 L 0.45209 -0.0064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04" y="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59259E-6 L 0.5263 -0.0173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15" y="-88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4487 -0.00555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35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7 L 0.52357 -0.0030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72" y="-162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0.45196 0.0018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91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7 L 0.5164 -3.7037E-7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20" y="0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7037E-6 L 0.44127 -0.00741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57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07407E-6 L 0.51289 -0.00394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38" y="-208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0.44531 -0.00162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66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22222E-6 L 0.52526 -0.01065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63" y="-532"/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59259E-6 L 0.43334 -0.01366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67" y="-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9" ma:contentTypeDescription="Create a new document." ma:contentTypeScope="" ma:versionID="5e1721dc42eabbdb89f27411beacd27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650e71599116c5ea79f373734bbe33cb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  <xsd:element name="MediaServiceBillingMetadata" ma:index="1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C8DCD427-3C40-4DF9-938A-2CB8C248A7FA}"/>
</file>

<file path=customXml/itemProps2.xml><?xml version="1.0" encoding="utf-8"?>
<ds:datastoreItem xmlns:ds="http://schemas.openxmlformats.org/officeDocument/2006/customXml" ds:itemID="{EC9E1036-2D6A-400E-B894-6AD7AE08F2B9}"/>
</file>

<file path=customXml/itemProps3.xml><?xml version="1.0" encoding="utf-8"?>
<ds:datastoreItem xmlns:ds="http://schemas.openxmlformats.org/officeDocument/2006/customXml" ds:itemID="{32D50ABD-A923-4AF4-BBB6-352AF0DA15C6}"/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Igor Belashov</dc:creator>
  <cp:lastModifiedBy>Igor Belashov</cp:lastModifiedBy>
  <cp:revision>2</cp:revision>
  <dcterms:created xsi:type="dcterms:W3CDTF">2026-03-06T22:03:40Z</dcterms:created>
  <dcterms:modified xsi:type="dcterms:W3CDTF">2026-03-06T22:11:20Z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