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38"/>
    <p:restoredTop sz="94662"/>
  </p:normalViewPr>
  <p:slideViewPr>
    <p:cSldViewPr snapToGrid="0">
      <p:cViewPr varScale="1">
        <p:scale>
          <a:sx n="109" d="100"/>
          <a:sy n="109" d="100"/>
        </p:scale>
        <p:origin x="2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8AB85A-1E56-E57E-6758-952F55F0DE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5445954-5A59-AEA0-078F-6EA21B530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8CCE24-D2E4-9A8B-F64E-1F0EA1CA8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81D4-EEA2-1A49-B9F2-111A154ED89B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90704E-D197-0836-F6AE-E8B4D6FD8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6A147E-894A-A25A-1573-5D184147E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612-5BF4-A44F-A286-89BA4D6AEF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74979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85E2CD-B5F3-58D1-7C18-72DB8B74D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F39CF6-73F8-A22E-455A-503FFA6FAF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A28515-1F30-AC7A-304E-618B0CFAA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81D4-EEA2-1A49-B9F2-111A154ED89B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1EA44B-8E74-0169-F454-CB527D986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C81067-21EA-383E-BBEC-84762853E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612-5BF4-A44F-A286-89BA4D6AEF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2634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4AAC70A-FD87-6D28-968C-7A2905D571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AC7A662-15FC-0E89-DBF6-252DAC3CC2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18B4A4-AD92-04B7-3809-DD4739457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81D4-EEA2-1A49-B9F2-111A154ED89B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E477DC-5C52-282F-F54A-DB1C61CA6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327477-6D45-655D-7E79-2B932B7E9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612-5BF4-A44F-A286-89BA4D6AEF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2935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09ADFF-D8A4-FA79-732D-06B3C0BDE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BDD39C-BFC8-3F24-B4FB-FB0B8A07F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69E6AC-6EF9-D6E5-44F5-EB9EE69C4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81D4-EEA2-1A49-B9F2-111A154ED89B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E04FA0-2849-AA36-688D-2484F6F45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ECDA8A-3E7D-2E54-C6E4-7E9F4F343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612-5BF4-A44F-A286-89BA4D6AEF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3348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A09C19-6B15-FB51-C2C2-07CEC73E0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44F896-89B5-1273-AED8-636383D66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8719D1-717F-3701-7089-5E582E0DF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81D4-EEA2-1A49-B9F2-111A154ED89B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25148E-EF3C-D65E-BBD3-2D3B9B8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80CD9B-4C22-28F3-F655-D1C1DBF0D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612-5BF4-A44F-A286-89BA4D6AEF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13428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0A508-FA01-C27F-94EA-F3AF5C66A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05D2FF-FA0B-7C9A-4BE8-C5B2D0EAB7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865008-A6BE-B6B2-835C-254E9E7C1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8777A0-F09D-8E01-9BA3-1AE1DF28D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81D4-EEA2-1A49-B9F2-111A154ED89B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4A2B8D-2EF8-6FC8-B1C9-BA0A4D346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F6F02B-09CA-E761-3101-A72557B53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612-5BF4-A44F-A286-89BA4D6AEF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6247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820E4C-73E9-655D-AB98-CC93DEEB4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8C7A18-0E08-531A-EABA-DAE343642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683432-3ABF-33AA-B88D-851B13F41E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115975E-3A72-7C2C-F6F8-7CA3822A43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D5D6DAF-5E65-BB4E-CF4C-3D0E8B6213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FDA6661-1179-1A59-9447-7EF218E74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81D4-EEA2-1A49-B9F2-111A154ED89B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3BFB019-3921-C1DF-B566-5A4A31FF0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0401CCD-7A31-9479-7DD6-D88796132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612-5BF4-A44F-A286-89BA4D6AEF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70597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E328C5-0F6D-3A53-6E60-59C4BB156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02098CC-B670-42D9-56EE-2E5B4BDDB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81D4-EEA2-1A49-B9F2-111A154ED89B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F96C266-832E-CF36-84ED-CEFB5BE53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3DE2A49-396E-D159-2F41-5190890C7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612-5BF4-A44F-A286-89BA4D6AEF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75833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55E51C3-81FF-C94C-B70A-D56EF1E05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81D4-EEA2-1A49-B9F2-111A154ED89B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F1EC6EE-049C-9CA9-3723-D289845E8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1ECEF1D-3A35-19FD-424C-6789F2E5F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612-5BF4-A44F-A286-89BA4D6AEF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9592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684818-2153-5DD6-7324-8299EB122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FE9826-E7FF-D3D1-4F44-90FD6797B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ECFAD2-59D3-109B-0626-E6505F0C2E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A27EDE-ABFB-A04E-80F0-AEE1746B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81D4-EEA2-1A49-B9F2-111A154ED89B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A3852F-12D7-A859-4A96-A759DACD4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12DBB2-6A21-9E7B-B433-5243EE1B6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612-5BF4-A44F-A286-89BA4D6AEF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436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96A6B0-76DE-AC23-CA98-5D7F1DA93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F09F0D0-BA79-5F50-7D5A-C96681462B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3974E77-A428-97F6-3477-D78D4526D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919AB7-96A1-B76B-A429-A8D7F9A50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81D4-EEA2-1A49-B9F2-111A154ED89B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DFF1BD-95C2-E7BF-A0A3-E10971159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7C7904-382D-F102-187A-77BED4E28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612-5BF4-A44F-A286-89BA4D6AEF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93886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582284-F5D3-17EF-B28A-260CC3079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FE0555-CA21-2698-BC19-EFB6BE367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A5EBFC-84DD-112E-C417-74569DE853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081D4-EEA2-1A49-B9F2-111A154ED89B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09798E-0A1C-054F-9D2A-2C22DFC7AC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D527ED-0743-7DE1-7AE9-21E8393813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3E612-5BF4-A44F-A286-89BA4D6AEFC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0325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AB6B4D5-DE70-E152-37FB-3FCAF0BCF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7D111BFC-29D8-E296-C676-372794058600}"/>
              </a:ext>
            </a:extLst>
          </p:cNvPr>
          <p:cNvSpPr/>
          <p:nvPr/>
        </p:nvSpPr>
        <p:spPr>
          <a:xfrm>
            <a:off x="492368" y="448407"/>
            <a:ext cx="9108831" cy="5961185"/>
          </a:xfrm>
          <a:prstGeom prst="roundRect">
            <a:avLst/>
          </a:prstGeom>
          <a:solidFill>
            <a:srgbClr val="FFFFFF">
              <a:alpha val="67843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94F609-1954-60B2-3883-F2B41A923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04848" y="949567"/>
            <a:ext cx="2286000" cy="724486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F90F41-B10D-DAF0-EA8B-AFABAC972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04848" y="2092568"/>
            <a:ext cx="2286000" cy="724486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8FDA787-4F29-2A17-B83E-9CEFAAAEE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8928" y="3717680"/>
            <a:ext cx="1172308" cy="11723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5D118F-12FB-0CD7-B1F2-41BF438DEA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8928" y="4955197"/>
            <a:ext cx="1172308" cy="117230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B012F3A-97E8-3F1C-CEB8-E5E15AE75F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60928" y="4141907"/>
            <a:ext cx="1818905" cy="6445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870075-7808-C311-F694-6806E74DC1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125416" y="5198938"/>
            <a:ext cx="985439" cy="595847"/>
          </a:xfrm>
          <a:prstGeom prst="rect">
            <a:avLst/>
          </a:prstGeom>
        </p:spPr>
      </p:pic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B45BC3F5-E237-F89F-15D7-13D685C6A3E9}"/>
              </a:ext>
            </a:extLst>
          </p:cNvPr>
          <p:cNvSpPr/>
          <p:nvPr/>
        </p:nvSpPr>
        <p:spPr>
          <a:xfrm>
            <a:off x="3589253" y="2352480"/>
            <a:ext cx="2915059" cy="933648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ЛЯЛЬКА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330863AB-3FFE-93D7-F510-DC0F4EB45C85}"/>
              </a:ext>
            </a:extLst>
          </p:cNvPr>
          <p:cNvSpPr/>
          <p:nvPr/>
        </p:nvSpPr>
        <p:spPr>
          <a:xfrm>
            <a:off x="3573665" y="2362769"/>
            <a:ext cx="2915059" cy="933648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ЛАМПА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9F04419D-1FC0-E489-8900-B008CAF1C925}"/>
              </a:ext>
            </a:extLst>
          </p:cNvPr>
          <p:cNvSpPr/>
          <p:nvPr/>
        </p:nvSpPr>
        <p:spPr>
          <a:xfrm>
            <a:off x="3573664" y="2359323"/>
            <a:ext cx="2915059" cy="933648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ЛІТАК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103292F5-0C44-5C5E-495A-A7952FF9AD38}"/>
              </a:ext>
            </a:extLst>
          </p:cNvPr>
          <p:cNvSpPr/>
          <p:nvPr/>
        </p:nvSpPr>
        <p:spPr>
          <a:xfrm>
            <a:off x="3581458" y="2366166"/>
            <a:ext cx="2915059" cy="933648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ЛИСТ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3E4B8F89-7E6E-7342-FD6A-013AE92724A3}"/>
              </a:ext>
            </a:extLst>
          </p:cNvPr>
          <p:cNvSpPr/>
          <p:nvPr/>
        </p:nvSpPr>
        <p:spPr>
          <a:xfrm>
            <a:off x="3579647" y="2359323"/>
            <a:ext cx="2915059" cy="933648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ЛИМОН</a:t>
            </a: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165E8D67-FAA6-2ECD-2941-57B43C106BAE}"/>
              </a:ext>
            </a:extLst>
          </p:cNvPr>
          <p:cNvSpPr/>
          <p:nvPr/>
        </p:nvSpPr>
        <p:spPr>
          <a:xfrm>
            <a:off x="3564058" y="2352480"/>
            <a:ext cx="2915059" cy="933648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ЛІХТАР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6701C698-08D9-77F9-A017-27C15FC38B03}"/>
              </a:ext>
            </a:extLst>
          </p:cNvPr>
          <p:cNvSpPr/>
          <p:nvPr/>
        </p:nvSpPr>
        <p:spPr>
          <a:xfrm>
            <a:off x="3583058" y="2359323"/>
            <a:ext cx="2915059" cy="933648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ДЯТЕЛ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8641E9AB-E11A-2CB6-FEAA-A2F839AC03EC}"/>
              </a:ext>
            </a:extLst>
          </p:cNvPr>
          <p:cNvSpPr/>
          <p:nvPr/>
        </p:nvSpPr>
        <p:spPr>
          <a:xfrm>
            <a:off x="3571851" y="2369563"/>
            <a:ext cx="2915059" cy="933648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ЛІТО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089CE1F7-9756-7B68-D5BE-C91D4F628E09}"/>
              </a:ext>
            </a:extLst>
          </p:cNvPr>
          <p:cNvSpPr/>
          <p:nvPr/>
        </p:nvSpPr>
        <p:spPr>
          <a:xfrm>
            <a:off x="3564058" y="2366117"/>
            <a:ext cx="2915059" cy="933648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ЛАПКА</a:t>
            </a: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0E61CB66-3532-7DDB-67BE-E88B58A87374}"/>
              </a:ext>
            </a:extLst>
          </p:cNvPr>
          <p:cNvSpPr/>
          <p:nvPr/>
        </p:nvSpPr>
        <p:spPr>
          <a:xfrm>
            <a:off x="3579644" y="2374664"/>
            <a:ext cx="2915059" cy="933648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ЛАМПА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5FCE10-B506-F917-E8AA-143B50E7DC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0305" y="3774468"/>
            <a:ext cx="2541952" cy="254195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EB093C0-C5FF-C9FB-2C7E-76995BB6E4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73434" y="1119523"/>
            <a:ext cx="2046330" cy="202079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F6C1099-6322-F8CF-203D-FC3CF60CB1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744507" cy="64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85185E-6 L 0.10768 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48148E-6 L 0.10482 -0.0136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378 0.00671 L 0.19987 0.0053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43 -0.01366 L 0.19753 -0.0136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427 -0.01366 L 0.29037 -0.0136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662 0.00671 L 0.29271 0.0053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933 0.00324 L 0.38542 0.0009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086 -0.00139 L 0.49024 -0.003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9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698 -0.01366 L 0.39766 -0.0159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34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828 -0.02338 L 0.48438 -0.0226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DCFC6A5-B126-4E24-BD6F-08655304CE1F}"/>
</file>

<file path=customXml/itemProps2.xml><?xml version="1.0" encoding="utf-8"?>
<ds:datastoreItem xmlns:ds="http://schemas.openxmlformats.org/officeDocument/2006/customXml" ds:itemID="{39D88129-3E3A-4071-AD64-062D7BE587E7}"/>
</file>

<file path=customXml/itemProps3.xml><?xml version="1.0" encoding="utf-8"?>
<ds:datastoreItem xmlns:ds="http://schemas.openxmlformats.org/officeDocument/2006/customXml" ds:itemID="{7BEBA908-8B18-410A-8098-26B08E62CC8D}"/>
</file>

<file path=docProps/app.xml><?xml version="1.0" encoding="utf-8"?>
<Properties xmlns="http://schemas.openxmlformats.org/officeDocument/2006/extended-properties" xmlns:vt="http://schemas.openxmlformats.org/officeDocument/2006/docPropsVTypes">
  <TotalTime>1561</TotalTime>
  <Words>10</Words>
  <Application>Microsoft Macintosh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5</cp:revision>
  <dcterms:created xsi:type="dcterms:W3CDTF">2026-01-19T18:33:43Z</dcterms:created>
  <dcterms:modified xsi:type="dcterms:W3CDTF">2026-03-06T21:28:43Z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