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2"/>
    <p:restoredTop sz="94662"/>
  </p:normalViewPr>
  <p:slideViewPr>
    <p:cSldViewPr snapToGrid="0">
      <p:cViewPr varScale="1">
        <p:scale>
          <a:sx n="109" d="100"/>
          <a:sy n="109" d="100"/>
        </p:scale>
        <p:origin x="6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63749D-66AF-ABD5-A2F4-2214D5AF0B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659800-E690-958F-EA40-C78E678C30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DD1E48-5BB5-8766-CFF6-E1A2DAD7B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4981D-CC8C-C34A-AFF0-1A3CB5DC3D04}" type="datetimeFigureOut">
              <a:rPr lang="ru-UA" smtClean="0"/>
              <a:t>06.03.2026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E937B3-175E-45CE-C41C-AD8B8FC2E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DDBE84-30E1-52AC-D26F-8C0BFDD36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47F6-5CC7-A747-A9E4-D3D3B170543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506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F5D2B6-A0C7-87B1-1408-C35599046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09356B0-F58F-D9FE-B136-E48DCAE5AC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383BB6-EB3F-B68C-36F1-3494FF713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4981D-CC8C-C34A-AFF0-1A3CB5DC3D04}" type="datetimeFigureOut">
              <a:rPr lang="ru-UA" smtClean="0"/>
              <a:t>06.03.2026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DDB901-A0A7-C6AF-9A48-6933E9F6A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B3D522-EA15-E6AF-8B8A-0A08AA131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47F6-5CC7-A747-A9E4-D3D3B170543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10329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EB36395-0CC5-8486-3445-AE8C41E71E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2BE3540-F7D5-6309-4B9C-61B60CD86A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7855F3-CD4B-8304-841C-9AA952FC1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4981D-CC8C-C34A-AFF0-1A3CB5DC3D04}" type="datetimeFigureOut">
              <a:rPr lang="ru-UA" smtClean="0"/>
              <a:t>06.03.2026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20AF88-79D7-458A-3310-AA296526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F8EDFE-279B-FC1F-68A1-D028BD11A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47F6-5CC7-A747-A9E4-D3D3B170543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5912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2B161D-C21F-CA6F-7CBA-4A515C875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A76BEE-5310-3CB3-8A8F-290B37549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C880E1-3735-BC3B-27EB-1E54D84BC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4981D-CC8C-C34A-AFF0-1A3CB5DC3D04}" type="datetimeFigureOut">
              <a:rPr lang="ru-UA" smtClean="0"/>
              <a:t>06.03.2026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B68011-1FFC-CD8B-ED6B-8B8573495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A30971-017E-F35D-A2EE-E46414B6B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47F6-5CC7-A747-A9E4-D3D3B170543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38478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50950C-B45C-483C-9206-27E755782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3CCA96-85AF-5C94-B2E8-581B767D3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5FC181-0044-D999-E239-7199E5CCB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4981D-CC8C-C34A-AFF0-1A3CB5DC3D04}" type="datetimeFigureOut">
              <a:rPr lang="ru-UA" smtClean="0"/>
              <a:t>06.03.2026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FA8497-DCB4-50FC-D5A8-1218E0640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0FBFE8-C1A2-0B4A-1A49-8E5DBE8FF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47F6-5CC7-A747-A9E4-D3D3B170543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6450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7DC7AC-BF74-2900-C59F-FE75C56C0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228DEB-CD4B-2BC9-E12E-AE1C97355C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850009A-BC33-AC5C-E26F-24DE0D891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53B1A1-3283-9B1C-816A-1E4FE3DBF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4981D-CC8C-C34A-AFF0-1A3CB5DC3D04}" type="datetimeFigureOut">
              <a:rPr lang="ru-UA" smtClean="0"/>
              <a:t>06.03.2026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9C953E-1B3A-84CD-2C81-608879903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6D68C1-5191-5160-8A73-EBCD06E35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47F6-5CC7-A747-A9E4-D3D3B170543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17278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FA854F-56D8-FE45-B76C-3A3146E25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49EB3B-B6F2-4B5F-CCD4-FDA5668E7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E31B2A4-E2F5-44D5-8CF8-A150141716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C71B75-5BF9-D06A-2E4C-4486254201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DF049EE-BDE6-E68D-90C4-AFEFB6C0BB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03815D9-9C83-85CD-538C-774EFCF97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4981D-CC8C-C34A-AFF0-1A3CB5DC3D04}" type="datetimeFigureOut">
              <a:rPr lang="ru-UA" smtClean="0"/>
              <a:t>06.03.2026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1D5804A-80BA-5891-79F7-DD556135B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E8372EE-F4E4-3D06-F9A2-28F3EC85A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47F6-5CC7-A747-A9E4-D3D3B170543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0637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EACF7C-42A0-CD10-E291-11F0A200E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A0C266F-4F51-336E-123B-B4ECF20E1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4981D-CC8C-C34A-AFF0-1A3CB5DC3D04}" type="datetimeFigureOut">
              <a:rPr lang="ru-UA" smtClean="0"/>
              <a:t>06.03.2026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29C71E-367B-0A4E-4ADB-5DE861159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DBC3857-C72B-DFDE-C520-D645F394A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47F6-5CC7-A747-A9E4-D3D3B170543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76106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22352EF-00A1-4E1D-2E6B-9ABE40CE0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4981D-CC8C-C34A-AFF0-1A3CB5DC3D04}" type="datetimeFigureOut">
              <a:rPr lang="ru-UA" smtClean="0"/>
              <a:t>06.03.2026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DEB2B53-6F6C-A1F6-4ADC-3284F6DA1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E38EF1-BE08-0EB1-9837-70C654EEA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47F6-5CC7-A747-A9E4-D3D3B170543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2287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E43D57-CFD4-7B40-93CF-A26EDFC99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DF4A11-8FD9-8390-7906-4E8D288BE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3A06600-4C8C-7FF0-9D1D-160D7CFCB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E41CDB7-9AE3-61EA-0393-7DCE77382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4981D-CC8C-C34A-AFF0-1A3CB5DC3D04}" type="datetimeFigureOut">
              <a:rPr lang="ru-UA" smtClean="0"/>
              <a:t>06.03.2026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EC0DB03-1A89-2D4A-2A5A-DB9973A19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89C762-E2F5-61DC-26EF-C662010A6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47F6-5CC7-A747-A9E4-D3D3B170543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89557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3A2485-4C69-0F5D-F7C2-22EAD271C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A3E4C07-9D19-6449-1B95-2334C267DD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637F5CC-C0A0-336D-C6B1-D30A123755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37C3B7-1645-A089-C424-23C550D10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4981D-CC8C-C34A-AFF0-1A3CB5DC3D04}" type="datetimeFigureOut">
              <a:rPr lang="ru-UA" smtClean="0"/>
              <a:t>06.03.2026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E3CB87-F3FD-A3A7-5396-F97C012B3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43021E5-FAD8-7072-475E-82CC29AA0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47F6-5CC7-A747-A9E4-D3D3B170543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45938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D92413-1F15-E758-BFB6-8AAF561B7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62C89A-7C9F-8794-D328-950452748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D0C4E7-209B-F978-49B9-4568448A8E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4981D-CC8C-C34A-AFF0-1A3CB5DC3D04}" type="datetimeFigureOut">
              <a:rPr lang="ru-UA" smtClean="0"/>
              <a:t>06.03.2026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67B9EE-2B7D-E9F9-D975-3422C4F53C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6B6D2F-27F7-10CB-9E5F-559D0C5F87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047F6-5CC7-A747-A9E4-D3D3B170543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58540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microsoft.com/office/2007/relationships/hdphoto" Target="../media/hdphoto4.wdp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4.png"/><Relationship Id="rId5" Type="http://schemas.microsoft.com/office/2007/relationships/hdphoto" Target="../media/hdphoto2.wdp"/><Relationship Id="rId15" Type="http://schemas.openxmlformats.org/officeDocument/2006/relationships/image" Target="../media/image8.png"/><Relationship Id="rId10" Type="http://schemas.openxmlformats.org/officeDocument/2006/relationships/image" Target="../media/image3.png"/><Relationship Id="rId19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microsoft.com/office/2007/relationships/hdphoto" Target="../media/hdphoto6.wdp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3A8E1E-A84E-B264-6D96-F868D27EF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825" y="0"/>
            <a:ext cx="12236825" cy="6858000"/>
          </a:xfrm>
          <a:prstGeom prst="rect">
            <a:avLst/>
          </a:prstGeom>
        </p:spPr>
      </p:pic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2A9A67D2-69B7-DA5C-50FE-F18DD9FFDE10}"/>
              </a:ext>
            </a:extLst>
          </p:cNvPr>
          <p:cNvSpPr/>
          <p:nvPr/>
        </p:nvSpPr>
        <p:spPr>
          <a:xfrm>
            <a:off x="2063262" y="903115"/>
            <a:ext cx="7291754" cy="5673530"/>
          </a:xfrm>
          <a:prstGeom prst="roundRect">
            <a:avLst/>
          </a:prstGeom>
          <a:solidFill>
            <a:srgbClr val="FFFFFF">
              <a:alpha val="76863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DD0795F8-8AA4-B29F-439C-0596868BEAF4}"/>
              </a:ext>
            </a:extLst>
          </p:cNvPr>
          <p:cNvSpPr/>
          <p:nvPr/>
        </p:nvSpPr>
        <p:spPr>
          <a:xfrm>
            <a:off x="2417886" y="1064233"/>
            <a:ext cx="971376" cy="679205"/>
          </a:xfrm>
          <a:prstGeom prst="ellipse">
            <a:avLst/>
          </a:prstGeom>
          <a:solidFill>
            <a:srgbClr val="FFFF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</a:t>
            </a: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7E2E00F5-0A4D-33D0-69A6-C3B7F2FA1F69}"/>
              </a:ext>
            </a:extLst>
          </p:cNvPr>
          <p:cNvSpPr/>
          <p:nvPr/>
        </p:nvSpPr>
        <p:spPr>
          <a:xfrm>
            <a:off x="2415124" y="1829163"/>
            <a:ext cx="974137" cy="679205"/>
          </a:xfrm>
          <a:prstGeom prst="ellipse">
            <a:avLst/>
          </a:prstGeom>
          <a:solidFill>
            <a:srgbClr val="FFFF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САП</a:t>
            </a: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B11D01EB-2EF9-C216-7F71-C3CB426F4C40}"/>
              </a:ext>
            </a:extLst>
          </p:cNvPr>
          <p:cNvSpPr/>
          <p:nvPr/>
        </p:nvSpPr>
        <p:spPr>
          <a:xfrm>
            <a:off x="2417886" y="5644310"/>
            <a:ext cx="971376" cy="679205"/>
          </a:xfrm>
          <a:prstGeom prst="ellipse">
            <a:avLst/>
          </a:prstGeom>
          <a:solidFill>
            <a:srgbClr val="FFFF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ПАН</a:t>
            </a: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081D30A4-FB29-2573-2077-841210DA29EC}"/>
              </a:ext>
            </a:extLst>
          </p:cNvPr>
          <p:cNvSpPr/>
          <p:nvPr/>
        </p:nvSpPr>
        <p:spPr>
          <a:xfrm>
            <a:off x="2417886" y="4882488"/>
            <a:ext cx="971376" cy="679205"/>
          </a:xfrm>
          <a:prstGeom prst="ellipse">
            <a:avLst/>
          </a:prstGeom>
          <a:solidFill>
            <a:srgbClr val="FFFF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КЕП</a:t>
            </a:r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607A26FB-361C-649C-1C0E-8A1F4CE8898F}"/>
              </a:ext>
            </a:extLst>
          </p:cNvPr>
          <p:cNvSpPr/>
          <p:nvPr/>
        </p:nvSpPr>
        <p:spPr>
          <a:xfrm>
            <a:off x="8050825" y="3358843"/>
            <a:ext cx="971376" cy="679205"/>
          </a:xfrm>
          <a:prstGeom prst="ellipse">
            <a:avLst/>
          </a:prstGeom>
          <a:solidFill>
            <a:srgbClr val="FFFF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</a:t>
            </a: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E06277E-0E96-2294-4A0D-C6DE641FAF0E}"/>
              </a:ext>
            </a:extLst>
          </p:cNvPr>
          <p:cNvSpPr/>
          <p:nvPr/>
        </p:nvSpPr>
        <p:spPr>
          <a:xfrm>
            <a:off x="2417886" y="4120666"/>
            <a:ext cx="971376" cy="679205"/>
          </a:xfrm>
          <a:prstGeom prst="ellipse">
            <a:avLst/>
          </a:prstGeom>
          <a:solidFill>
            <a:srgbClr val="FFFF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</a:t>
            </a: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9958B8CC-CF55-C43B-5C8B-5CEA9E032F8D}"/>
              </a:ext>
            </a:extLst>
          </p:cNvPr>
          <p:cNvSpPr/>
          <p:nvPr/>
        </p:nvSpPr>
        <p:spPr>
          <a:xfrm>
            <a:off x="2417886" y="3358844"/>
            <a:ext cx="971376" cy="679205"/>
          </a:xfrm>
          <a:prstGeom prst="ellipse">
            <a:avLst/>
          </a:prstGeom>
          <a:solidFill>
            <a:srgbClr val="FFFF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</a:t>
            </a: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C4CA24BD-1956-3CB6-308F-458DEC058CDF}"/>
              </a:ext>
            </a:extLst>
          </p:cNvPr>
          <p:cNvSpPr/>
          <p:nvPr/>
        </p:nvSpPr>
        <p:spPr>
          <a:xfrm>
            <a:off x="2417886" y="2597022"/>
            <a:ext cx="971376" cy="679205"/>
          </a:xfrm>
          <a:prstGeom prst="ellipse">
            <a:avLst/>
          </a:prstGeom>
          <a:solidFill>
            <a:srgbClr val="FFFF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</a:t>
            </a:r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9FA71834-717A-0922-DEA3-2DC08F8FF9B2}"/>
              </a:ext>
            </a:extLst>
          </p:cNvPr>
          <p:cNvSpPr/>
          <p:nvPr/>
        </p:nvSpPr>
        <p:spPr>
          <a:xfrm>
            <a:off x="7854415" y="1064233"/>
            <a:ext cx="1167786" cy="679205"/>
          </a:xfrm>
          <a:prstGeom prst="ellipse">
            <a:avLst/>
          </a:prstGeom>
          <a:solidFill>
            <a:srgbClr val="FFFF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ЛЕЦЬ</a:t>
            </a: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5D083E04-939F-C6AC-8AB8-9DAEE969CC59}"/>
              </a:ext>
            </a:extLst>
          </p:cNvPr>
          <p:cNvSpPr/>
          <p:nvPr/>
        </p:nvSpPr>
        <p:spPr>
          <a:xfrm>
            <a:off x="8050825" y="1829162"/>
            <a:ext cx="971376" cy="679205"/>
          </a:xfrm>
          <a:prstGeom prst="ellipse">
            <a:avLst/>
          </a:prstGeom>
          <a:solidFill>
            <a:srgbClr val="FFFF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C6CCDED6-8A7A-3BCD-91F2-34D021FEE462}"/>
              </a:ext>
            </a:extLst>
          </p:cNvPr>
          <p:cNvSpPr/>
          <p:nvPr/>
        </p:nvSpPr>
        <p:spPr>
          <a:xfrm>
            <a:off x="8050825" y="2599403"/>
            <a:ext cx="1019904" cy="679205"/>
          </a:xfrm>
          <a:prstGeom prst="ellipse">
            <a:avLst/>
          </a:prstGeom>
          <a:solidFill>
            <a:srgbClr val="FFFF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ЧЬ</a:t>
            </a: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1FA58FB3-0C66-0B2E-442B-84B5B2F87AE8}"/>
              </a:ext>
            </a:extLst>
          </p:cNvPr>
          <p:cNvSpPr/>
          <p:nvPr/>
        </p:nvSpPr>
        <p:spPr>
          <a:xfrm>
            <a:off x="8050825" y="4118283"/>
            <a:ext cx="971376" cy="679205"/>
          </a:xfrm>
          <a:prstGeom prst="ellipse">
            <a:avLst/>
          </a:prstGeom>
          <a:solidFill>
            <a:srgbClr val="FFFF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</a:t>
            </a: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6E74C603-1AC3-DB66-D75D-3E437288D545}"/>
              </a:ext>
            </a:extLst>
          </p:cNvPr>
          <p:cNvSpPr/>
          <p:nvPr/>
        </p:nvSpPr>
        <p:spPr>
          <a:xfrm>
            <a:off x="8083235" y="4863970"/>
            <a:ext cx="987493" cy="679205"/>
          </a:xfrm>
          <a:prstGeom prst="ellipse">
            <a:avLst/>
          </a:prstGeom>
          <a:solidFill>
            <a:srgbClr val="FFFF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</a:t>
            </a: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B6F71D25-248F-556B-74B9-B8403BB897E7}"/>
              </a:ext>
            </a:extLst>
          </p:cNvPr>
          <p:cNvSpPr/>
          <p:nvPr/>
        </p:nvSpPr>
        <p:spPr>
          <a:xfrm>
            <a:off x="8102114" y="5644310"/>
            <a:ext cx="971376" cy="679205"/>
          </a:xfrm>
          <a:prstGeom prst="ellipse">
            <a:avLst/>
          </a:prstGeom>
          <a:solidFill>
            <a:srgbClr val="FFFF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СИК</a:t>
            </a:r>
          </a:p>
        </p:txBody>
      </p:sp>
      <p:sp>
        <p:nvSpPr>
          <p:cNvPr id="62" name="Полилиния 61">
            <a:extLst>
              <a:ext uri="{FF2B5EF4-FFF2-40B4-BE49-F238E27FC236}">
                <a16:creationId xmlns:a16="http://schemas.microsoft.com/office/drawing/2014/main" id="{1445C4B8-2BAA-50B6-8C10-DCB8E5A30EF6}"/>
              </a:ext>
            </a:extLst>
          </p:cNvPr>
          <p:cNvSpPr/>
          <p:nvPr/>
        </p:nvSpPr>
        <p:spPr>
          <a:xfrm>
            <a:off x="3376246" y="1395046"/>
            <a:ext cx="4689231" cy="2309446"/>
          </a:xfrm>
          <a:custGeom>
            <a:avLst/>
            <a:gdLst>
              <a:gd name="csX0" fmla="*/ 0 w 4689231"/>
              <a:gd name="csY0" fmla="*/ 0 h 2309446"/>
              <a:gd name="csX1" fmla="*/ 2368062 w 4689231"/>
              <a:gd name="csY1" fmla="*/ 398585 h 2309446"/>
              <a:gd name="csX2" fmla="*/ 4689231 w 4689231"/>
              <a:gd name="csY2" fmla="*/ 2309446 h 230944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4689231" h="2309446">
                <a:moveTo>
                  <a:pt x="0" y="0"/>
                </a:moveTo>
                <a:cubicBezTo>
                  <a:pt x="793262" y="6838"/>
                  <a:pt x="1586524" y="13677"/>
                  <a:pt x="2368062" y="398585"/>
                </a:cubicBezTo>
                <a:cubicBezTo>
                  <a:pt x="3149600" y="783493"/>
                  <a:pt x="4620847" y="2094523"/>
                  <a:pt x="4689231" y="2309446"/>
                </a:cubicBezTo>
              </a:path>
            </a:pathLst>
          </a:cu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Полилиния 62">
            <a:extLst>
              <a:ext uri="{FF2B5EF4-FFF2-40B4-BE49-F238E27FC236}">
                <a16:creationId xmlns:a16="http://schemas.microsoft.com/office/drawing/2014/main" id="{AC614365-97D5-9975-517F-2A36389243AA}"/>
              </a:ext>
            </a:extLst>
          </p:cNvPr>
          <p:cNvSpPr/>
          <p:nvPr/>
        </p:nvSpPr>
        <p:spPr>
          <a:xfrm>
            <a:off x="3364523" y="2157046"/>
            <a:ext cx="4712677" cy="3059723"/>
          </a:xfrm>
          <a:custGeom>
            <a:avLst/>
            <a:gdLst>
              <a:gd name="csX0" fmla="*/ 0 w 4712677"/>
              <a:gd name="csY0" fmla="*/ 0 h 3059723"/>
              <a:gd name="csX1" fmla="*/ 2332892 w 4712677"/>
              <a:gd name="csY1" fmla="*/ 2450123 h 3059723"/>
              <a:gd name="csX2" fmla="*/ 4712677 w 4712677"/>
              <a:gd name="csY2" fmla="*/ 3059723 h 305972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4712677" h="3059723">
                <a:moveTo>
                  <a:pt x="0" y="0"/>
                </a:moveTo>
                <a:cubicBezTo>
                  <a:pt x="773723" y="970084"/>
                  <a:pt x="1547446" y="1940169"/>
                  <a:pt x="2332892" y="2450123"/>
                </a:cubicBezTo>
                <a:cubicBezTo>
                  <a:pt x="3118338" y="2960077"/>
                  <a:pt x="4276969" y="2965938"/>
                  <a:pt x="4712677" y="3059723"/>
                </a:cubicBezTo>
              </a:path>
            </a:pathLst>
          </a:cu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4" name="Полилиния 63">
            <a:extLst>
              <a:ext uri="{FF2B5EF4-FFF2-40B4-BE49-F238E27FC236}">
                <a16:creationId xmlns:a16="http://schemas.microsoft.com/office/drawing/2014/main" id="{75D82D48-2364-BEB8-66F6-F33949C87733}"/>
              </a:ext>
            </a:extLst>
          </p:cNvPr>
          <p:cNvSpPr/>
          <p:nvPr/>
        </p:nvSpPr>
        <p:spPr>
          <a:xfrm>
            <a:off x="3364523" y="2351752"/>
            <a:ext cx="4747846" cy="3673910"/>
          </a:xfrm>
          <a:custGeom>
            <a:avLst/>
            <a:gdLst>
              <a:gd name="csX0" fmla="*/ 0 w 4747846"/>
              <a:gd name="csY0" fmla="*/ 567294 h 3673910"/>
              <a:gd name="csX1" fmla="*/ 2321169 w 4747846"/>
              <a:gd name="csY1" fmla="*/ 239048 h 3673910"/>
              <a:gd name="csX2" fmla="*/ 4747846 w 4747846"/>
              <a:gd name="csY2" fmla="*/ 3673910 h 367391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4747846" h="3673910">
                <a:moveTo>
                  <a:pt x="0" y="567294"/>
                </a:moveTo>
                <a:cubicBezTo>
                  <a:pt x="764930" y="144286"/>
                  <a:pt x="1529861" y="-278721"/>
                  <a:pt x="2321169" y="239048"/>
                </a:cubicBezTo>
                <a:cubicBezTo>
                  <a:pt x="3112477" y="756817"/>
                  <a:pt x="4278923" y="3081895"/>
                  <a:pt x="4747846" y="3673910"/>
                </a:cubicBezTo>
              </a:path>
            </a:pathLst>
          </a:cu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5" name="Полилиния 64">
            <a:extLst>
              <a:ext uri="{FF2B5EF4-FFF2-40B4-BE49-F238E27FC236}">
                <a16:creationId xmlns:a16="http://schemas.microsoft.com/office/drawing/2014/main" id="{210613DA-BB3C-E741-30A9-07EE28873F39}"/>
              </a:ext>
            </a:extLst>
          </p:cNvPr>
          <p:cNvSpPr/>
          <p:nvPr/>
        </p:nvSpPr>
        <p:spPr>
          <a:xfrm>
            <a:off x="3364523" y="2930769"/>
            <a:ext cx="4689231" cy="773723"/>
          </a:xfrm>
          <a:custGeom>
            <a:avLst/>
            <a:gdLst>
              <a:gd name="csX0" fmla="*/ 0 w 4689231"/>
              <a:gd name="csY0" fmla="*/ 773723 h 773723"/>
              <a:gd name="csX1" fmla="*/ 2321169 w 4689231"/>
              <a:gd name="csY1" fmla="*/ 410308 h 773723"/>
              <a:gd name="csX2" fmla="*/ 4689231 w 4689231"/>
              <a:gd name="csY2" fmla="*/ 0 h 77372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4689231" h="773723">
                <a:moveTo>
                  <a:pt x="0" y="773723"/>
                </a:moveTo>
                <a:lnTo>
                  <a:pt x="2321169" y="410308"/>
                </a:lnTo>
                <a:lnTo>
                  <a:pt x="4689231" y="0"/>
                </a:lnTo>
              </a:path>
            </a:pathLst>
          </a:cu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6" name="Полилиния 65">
            <a:extLst>
              <a:ext uri="{FF2B5EF4-FFF2-40B4-BE49-F238E27FC236}">
                <a16:creationId xmlns:a16="http://schemas.microsoft.com/office/drawing/2014/main" id="{C082B5D6-37C4-534C-D467-8DA56B3D116A}"/>
              </a:ext>
            </a:extLst>
          </p:cNvPr>
          <p:cNvSpPr/>
          <p:nvPr/>
        </p:nvSpPr>
        <p:spPr>
          <a:xfrm>
            <a:off x="3376246" y="1547596"/>
            <a:ext cx="4617429" cy="2918895"/>
          </a:xfrm>
          <a:custGeom>
            <a:avLst/>
            <a:gdLst>
              <a:gd name="csX0" fmla="*/ 0 w 4677508"/>
              <a:gd name="csY0" fmla="*/ 3048000 h 3048000"/>
              <a:gd name="csX1" fmla="*/ 2227385 w 4677508"/>
              <a:gd name="csY1" fmla="*/ 2450123 h 3048000"/>
              <a:gd name="csX2" fmla="*/ 4677508 w 4677508"/>
              <a:gd name="csY2" fmla="*/ 0 h 3048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4677508" h="3048000">
                <a:moveTo>
                  <a:pt x="0" y="3048000"/>
                </a:moveTo>
                <a:cubicBezTo>
                  <a:pt x="723900" y="3003061"/>
                  <a:pt x="1447800" y="2958123"/>
                  <a:pt x="2227385" y="2450123"/>
                </a:cubicBezTo>
                <a:cubicBezTo>
                  <a:pt x="3006970" y="1942123"/>
                  <a:pt x="3842239" y="971061"/>
                  <a:pt x="4677508" y="0"/>
                </a:cubicBezTo>
              </a:path>
            </a:pathLst>
          </a:cu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7" name="Полилиния 66">
            <a:extLst>
              <a:ext uri="{FF2B5EF4-FFF2-40B4-BE49-F238E27FC236}">
                <a16:creationId xmlns:a16="http://schemas.microsoft.com/office/drawing/2014/main" id="{FF92C319-B122-9955-0222-BFAC88131F27}"/>
              </a:ext>
            </a:extLst>
          </p:cNvPr>
          <p:cNvSpPr/>
          <p:nvPr/>
        </p:nvSpPr>
        <p:spPr>
          <a:xfrm>
            <a:off x="3376246" y="4454769"/>
            <a:ext cx="4689231" cy="1500116"/>
          </a:xfrm>
          <a:custGeom>
            <a:avLst/>
            <a:gdLst>
              <a:gd name="csX0" fmla="*/ 0 w 4689231"/>
              <a:gd name="csY0" fmla="*/ 762000 h 1500116"/>
              <a:gd name="csX1" fmla="*/ 2438400 w 4689231"/>
              <a:gd name="csY1" fmla="*/ 1477108 h 1500116"/>
              <a:gd name="csX2" fmla="*/ 4689231 w 4689231"/>
              <a:gd name="csY2" fmla="*/ 0 h 150011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4689231" h="1500116">
                <a:moveTo>
                  <a:pt x="0" y="762000"/>
                </a:moveTo>
                <a:cubicBezTo>
                  <a:pt x="828431" y="1183054"/>
                  <a:pt x="1656862" y="1604108"/>
                  <a:pt x="2438400" y="1477108"/>
                </a:cubicBezTo>
                <a:cubicBezTo>
                  <a:pt x="3219938" y="1350108"/>
                  <a:pt x="3954584" y="675054"/>
                  <a:pt x="4689231" y="0"/>
                </a:cubicBezTo>
              </a:path>
            </a:pathLst>
          </a:cu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8" name="Полилиния 67">
            <a:extLst>
              <a:ext uri="{FF2B5EF4-FFF2-40B4-BE49-F238E27FC236}">
                <a16:creationId xmlns:a16="http://schemas.microsoft.com/office/drawing/2014/main" id="{BFC80EF6-7614-4B53-0696-D7C7C4CFA0AB}"/>
              </a:ext>
            </a:extLst>
          </p:cNvPr>
          <p:cNvSpPr/>
          <p:nvPr/>
        </p:nvSpPr>
        <p:spPr>
          <a:xfrm>
            <a:off x="3376246" y="2168769"/>
            <a:ext cx="4689231" cy="3798277"/>
          </a:xfrm>
          <a:custGeom>
            <a:avLst/>
            <a:gdLst>
              <a:gd name="csX0" fmla="*/ 0 w 4689231"/>
              <a:gd name="csY0" fmla="*/ 3798277 h 3798277"/>
              <a:gd name="csX1" fmla="*/ 2356339 w 4689231"/>
              <a:gd name="csY1" fmla="*/ 3001108 h 3798277"/>
              <a:gd name="csX2" fmla="*/ 4689231 w 4689231"/>
              <a:gd name="csY2" fmla="*/ 0 h 379827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4689231" h="3798277">
                <a:moveTo>
                  <a:pt x="0" y="3798277"/>
                </a:moveTo>
                <a:cubicBezTo>
                  <a:pt x="787400" y="3716215"/>
                  <a:pt x="1574801" y="3634154"/>
                  <a:pt x="2356339" y="3001108"/>
                </a:cubicBezTo>
                <a:cubicBezTo>
                  <a:pt x="3137877" y="2368062"/>
                  <a:pt x="3913554" y="1184031"/>
                  <a:pt x="4689231" y="0"/>
                </a:cubicBezTo>
              </a:path>
            </a:pathLst>
          </a:cu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DC6E3B64-5E32-86C6-8CEB-1F2F250090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34916" y="46059"/>
            <a:ext cx="971376" cy="987213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5214DCAE-9E8C-A8B3-1F50-0F823DC4C9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79515" y="41926"/>
            <a:ext cx="971376" cy="987213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34F9789A-1E30-B24F-DD4D-CDAE5267D4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58492" y="46059"/>
            <a:ext cx="971376" cy="987213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823EA8B1-39AC-E8FA-C63F-553AAE73D9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04659" y="39979"/>
            <a:ext cx="971376" cy="987213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F07A0999-7F96-08B6-5857-320E4A4753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16447" y="38556"/>
            <a:ext cx="971376" cy="987213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0350BB71-766D-C3DF-9D4B-F54D3A7E61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60064" y="22766"/>
            <a:ext cx="971376" cy="987213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DE130B41-6935-E85B-DB87-671C0814CE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1852" y="10538"/>
            <a:ext cx="971376" cy="987213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3961D0C2-9655-AE2A-3E27-40321381595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34916" y="37793"/>
            <a:ext cx="971376" cy="987213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7590B6A6-2D57-866E-DD01-A4BA5E0409F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62619" y="48006"/>
            <a:ext cx="971376" cy="987213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15D21A54-DD4F-0982-C116-E1111F95CBF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60612" y="59435"/>
            <a:ext cx="971376" cy="987213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E1919247-3CA3-AD6A-AF93-920EF0F2742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04659" y="42689"/>
            <a:ext cx="971376" cy="987213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C8E5A98B-9B57-5A92-7B04-6AAB19D45F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16447" y="41266"/>
            <a:ext cx="971376" cy="987213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E09EE163-6B7A-CC54-FC8D-F9E9C216A2E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60064" y="24053"/>
            <a:ext cx="971376" cy="987213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DD517D74-1AE1-2BC4-0A83-EFCCC40428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55937" y="6840"/>
            <a:ext cx="971376" cy="987213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70EAF84E-0E21-1C95-DFF9-62C55A42961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329944"/>
            <a:ext cx="1088548" cy="1088548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67525EE8-6801-58AB-36B4-F1FB585D587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12166" y="3387599"/>
            <a:ext cx="2759812" cy="27598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91F26C-9F7A-AEEA-ACDE-E96F4A8913F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92646" y="978790"/>
            <a:ext cx="1245369" cy="124536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E836B88-5664-FA3A-FC42-725ED0AA151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33337" y="1821378"/>
            <a:ext cx="1027141" cy="102714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67DD95E-B87C-2E37-3880-A2E93D45E05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445367">
            <a:off x="5251570" y="4061106"/>
            <a:ext cx="954693" cy="95469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66B48ED-E96E-0D98-4DB9-66550D18D68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90992" y="4695164"/>
            <a:ext cx="954692" cy="9546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B451EB9-A2B7-E114-C527-2917CB3A081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73042" y="5589279"/>
            <a:ext cx="869486" cy="86948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C5C3BE7-9F71-DC39-F0FD-6CE24A36B54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455359" y="3357250"/>
            <a:ext cx="922176" cy="92217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3490190-A1DD-2F90-CA87-5C8E5CD0513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299913" y="2848519"/>
            <a:ext cx="783110" cy="783110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036DA397-CFC1-55D2-D418-EBB176E4C02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782767" y="1762761"/>
            <a:ext cx="3892298" cy="402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45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9" ma:contentTypeDescription="Create a new document." ma:contentTypeScope="" ma:versionID="5e1721dc42eabbdb89f27411beacd27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650e71599116c5ea79f373734bbe33cb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9588C7AD-26BF-431A-AA8A-122D820B634E}"/>
</file>

<file path=customXml/itemProps2.xml><?xml version="1.0" encoding="utf-8"?>
<ds:datastoreItem xmlns:ds="http://schemas.openxmlformats.org/officeDocument/2006/customXml" ds:itemID="{FD1C30D4-F621-4F0E-8305-D9D1E8586299}"/>
</file>

<file path=customXml/itemProps3.xml><?xml version="1.0" encoding="utf-8"?>
<ds:datastoreItem xmlns:ds="http://schemas.openxmlformats.org/officeDocument/2006/customXml" ds:itemID="{11450547-645F-4B12-8F8A-676B4D245CFD}"/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14</Words>
  <Application>Microsoft Macintosh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>Microsoft Office User</cp:lastModifiedBy>
  <cp:revision>5</cp:revision>
  <dcterms:created xsi:type="dcterms:W3CDTF">2026-02-11T21:20:09Z</dcterms:created>
  <dcterms:modified xsi:type="dcterms:W3CDTF">2026-03-06T21:16:40Z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