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9"/>
    <p:restoredTop sz="94662"/>
  </p:normalViewPr>
  <p:slideViewPr>
    <p:cSldViewPr snapToGrid="0">
      <p:cViewPr varScale="1">
        <p:scale>
          <a:sx n="83" d="100"/>
          <a:sy n="8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B85A-1E56-E57E-6758-952F55F0D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445954-5A59-AEA0-078F-6EA21B53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CCE24-D2E4-9A8B-F64E-1F0EA1C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0704E-D197-0836-F6AE-E8B4D6FD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A147E-894A-A25A-1573-5D184147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49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5E2CD-B5F3-58D1-7C18-72DB8B7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F39CF6-73F8-A22E-455A-503FFA6FA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28515-1F30-AC7A-304E-618B0CFA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EA44B-8E74-0169-F454-CB527D98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81067-21EA-383E-BBEC-84762853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6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AAC70A-FD87-6D28-968C-7A2905D57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C7A662-15FC-0E89-DBF6-252DAC3CC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8B4A4-AD92-04B7-3809-DD473945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477DC-5C52-282F-F54A-DB1C61CA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27477-6D45-655D-7E79-2B932B7E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93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9ADFF-D8A4-FA79-732D-06B3C0BD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DD39C-BFC8-3F24-B4FB-FB0B8A07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9E6AC-6EF9-D6E5-44F5-EB9EE69C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04FA0-2849-AA36-688D-2484F6F4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CDA8A-3E7D-2E54-C6E4-7E9F4F34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34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09C19-6B15-FB51-C2C2-07CEC73E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4F896-89B5-1273-AED8-636383D6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719D1-717F-3701-7089-5E582E0D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5148E-EF3C-D65E-BBD3-2D3B9B8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0CD9B-4C22-28F3-F655-D1C1DBF0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342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508-FA01-C27F-94EA-F3AF5C66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5D2FF-FA0B-7C9A-4BE8-C5B2D0EAB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865008-A6BE-B6B2-835C-254E9E7C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8777A0-F09D-8E01-9BA3-1AE1DF28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A2B8D-2EF8-6FC8-B1C9-BA0A4D34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F6F02B-09CA-E761-3101-A72557B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2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20E4C-73E9-655D-AB98-CC93DEEB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C7A18-0E08-531A-EABA-DAE34364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83432-3ABF-33AA-B88D-851B13F4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15975E-3A72-7C2C-F6F8-7CA3822A4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5D6DAF-5E65-BB4E-CF4C-3D0E8B621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DA6661-1179-1A59-9447-7EF218E7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BFB019-3921-C1DF-B566-5A4A31FF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401CCD-7A31-9479-7DD6-D8879613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59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28C5-0F6D-3A53-6E60-59C4BB15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2098CC-B670-42D9-56EE-2E5B4BD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96C266-832E-CF36-84ED-CEFB5BE5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DE2A49-396E-D159-2F41-5190890C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58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5E51C3-81FF-C94C-B70A-D56EF1E0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1EC6EE-049C-9CA9-3723-D289845E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ECEF1D-3A35-19FD-424C-6789F2E5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59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84818-2153-5DD6-7324-8299EB12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E9826-E7FF-D3D1-4F44-90FD6797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CFAD2-59D3-109B-0626-E6505F0C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27EDE-ABFB-A04E-80F0-AEE1746B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A3852F-12D7-A859-4A96-A759DACD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2DBB2-6A21-9E7B-B433-5243EE1B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3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6A6B0-76DE-AC23-CA98-5D7F1DA9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09F0D0-BA79-5F50-7D5A-C96681462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974E77-A428-97F6-3477-D78D4526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19AB7-96A1-B76B-A429-A8D7F9A5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FF1BD-95C2-E7BF-A0A3-E1097115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C7904-382D-F102-187A-77BED4E2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8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82284-F5D3-17EF-B28A-260CC307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E0555-CA21-2698-BC19-EFB6BE367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5EBFC-84DD-112E-C417-74569DE85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81D4-EEA2-1A49-B9F2-111A154ED89B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9798E-0A1C-054F-9D2A-2C22DFC7A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527ED-0743-7DE1-7AE9-21E839381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32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B6B4D5-DE70-E152-37FB-3FCAF0BC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D111BFC-29D8-E296-C676-372794058600}"/>
              </a:ext>
            </a:extLst>
          </p:cNvPr>
          <p:cNvSpPr/>
          <p:nvPr/>
        </p:nvSpPr>
        <p:spPr>
          <a:xfrm>
            <a:off x="492368" y="448407"/>
            <a:ext cx="9108831" cy="5961185"/>
          </a:xfrm>
          <a:prstGeom prst="roundRect">
            <a:avLst/>
          </a:prstGeom>
          <a:solidFill>
            <a:srgbClr val="FFFFFF">
              <a:alpha val="67843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4F609-1954-60B2-3883-F2B41A92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04848" y="949567"/>
            <a:ext cx="2286000" cy="72448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F90F41-B10D-DAF0-EA8B-AFABAC97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04848" y="2092568"/>
            <a:ext cx="2286000" cy="72448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FDA787-4F29-2A17-B83E-9CEFAAAEE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8" y="3717680"/>
            <a:ext cx="1172308" cy="1172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5D118F-12FB-0CD7-B1F2-41BF438DE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8" y="4955197"/>
            <a:ext cx="1172308" cy="1172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012F3A-97E8-3F1C-CEB8-E5E15AE75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0928" y="4141907"/>
            <a:ext cx="1818905" cy="644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870075-7808-C311-F694-6806E74DC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25416" y="5198938"/>
            <a:ext cx="985439" cy="595847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45BC3F5-E237-F89F-15D7-13D685C6A3E9}"/>
              </a:ext>
            </a:extLst>
          </p:cNvPr>
          <p:cNvSpPr/>
          <p:nvPr/>
        </p:nvSpPr>
        <p:spPr>
          <a:xfrm>
            <a:off x="3589253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ЛЮСТРА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30863AB-3FFE-93D7-F510-DC0F4EB45C85}"/>
              </a:ext>
            </a:extLst>
          </p:cNvPr>
          <p:cNvSpPr/>
          <p:nvPr/>
        </p:nvSpPr>
        <p:spPr>
          <a:xfrm>
            <a:off x="3589252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ЛОШАДЬ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F04419D-1FC0-E489-8900-B008CAF1C925}"/>
              </a:ext>
            </a:extLst>
          </p:cNvPr>
          <p:cNvSpPr/>
          <p:nvPr/>
        </p:nvSpPr>
        <p:spPr>
          <a:xfrm>
            <a:off x="3589252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ЛИЛИЯ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03292F5-0C44-5C5E-495A-A7952FF9AD38}"/>
              </a:ext>
            </a:extLst>
          </p:cNvPr>
          <p:cNvSpPr/>
          <p:nvPr/>
        </p:nvSpPr>
        <p:spPr>
          <a:xfrm>
            <a:off x="3589251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E4B8F89-7E6E-7342-FD6A-013AE92724A3}"/>
              </a:ext>
            </a:extLst>
          </p:cNvPr>
          <p:cNvSpPr/>
          <p:nvPr/>
        </p:nvSpPr>
        <p:spPr>
          <a:xfrm>
            <a:off x="3589250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ЛОЖКА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165E8D67-FAA6-2ECD-2941-57B43C106BAE}"/>
              </a:ext>
            </a:extLst>
          </p:cNvPr>
          <p:cNvSpPr/>
          <p:nvPr/>
        </p:nvSpPr>
        <p:spPr>
          <a:xfrm>
            <a:off x="3589249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701C698-08D9-77F9-A017-27C15FC38B03}"/>
              </a:ext>
            </a:extLst>
          </p:cNvPr>
          <p:cNvSpPr/>
          <p:nvPr/>
        </p:nvSpPr>
        <p:spPr>
          <a:xfrm>
            <a:off x="3589249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641E9AB-E11A-2CB6-FEAA-A2F839AC03EC}"/>
              </a:ext>
            </a:extLst>
          </p:cNvPr>
          <p:cNvSpPr/>
          <p:nvPr/>
        </p:nvSpPr>
        <p:spPr>
          <a:xfrm>
            <a:off x="3589249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89CE1F7-9756-7B68-D5BE-C91D4F628E09}"/>
              </a:ext>
            </a:extLst>
          </p:cNvPr>
          <p:cNvSpPr/>
          <p:nvPr/>
        </p:nvSpPr>
        <p:spPr>
          <a:xfrm>
            <a:off x="3589248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ЛОДКА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E61CB66-3532-7DDB-67BE-E88B58A87374}"/>
              </a:ext>
            </a:extLst>
          </p:cNvPr>
          <p:cNvSpPr/>
          <p:nvPr/>
        </p:nvSpPr>
        <p:spPr>
          <a:xfrm>
            <a:off x="3589248" y="2046942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ЛАМПА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5FCE10-B506-F917-E8AA-143B50E7D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199" y="3717680"/>
            <a:ext cx="2541952" cy="25419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B093C0-C5FF-C9FB-2C7E-76995BB6E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3434" y="1119523"/>
            <a:ext cx="2046330" cy="20207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6C1099-6322-F8CF-203D-FC3CF60CB1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744507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0768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0482 -0.0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78 0.00671 L 0.19987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43 -0.01366 L 0.19753 -0.013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27 -0.01366 L 0.29037 -0.013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62 0.00671 L 0.29271 0.005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33 0.00324 L 0.38542 0.000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86 -0.00139 L 0.49024 -0.0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01366 L 0.39766 -0.0159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28 -0.02338 L 0.48438 -0.022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B44E1B1-7314-486E-9FEA-6AA0D13BFEEB}"/>
</file>

<file path=customXml/itemProps2.xml><?xml version="1.0" encoding="utf-8"?>
<ds:datastoreItem xmlns:ds="http://schemas.openxmlformats.org/officeDocument/2006/customXml" ds:itemID="{AFC84422-5415-4031-91C2-4B8170481F56}"/>
</file>

<file path=customXml/itemProps3.xml><?xml version="1.0" encoding="utf-8"?>
<ds:datastoreItem xmlns:ds="http://schemas.openxmlformats.org/officeDocument/2006/customXml" ds:itemID="{A3D38575-D41A-4814-BDA4-D36B98D8DC2B}"/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</cp:revision>
  <dcterms:created xsi:type="dcterms:W3CDTF">2026-01-19T18:33:43Z</dcterms:created>
  <dcterms:modified xsi:type="dcterms:W3CDTF">2026-02-18T13:35:03Z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