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3749D-66AF-ABD5-A2F4-2214D5AF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659800-E690-958F-EA40-C78E678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D1E48-5BB5-8766-CFF6-E1A2DAD7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937B3-175E-45CE-C41C-AD8B8FC2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DBE84-30E1-52AC-D26F-8C0BFDD3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0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D2B6-A0C7-87B1-1408-C3559904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356B0-F58F-D9FE-B136-E48DCAE5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83BB6-EB3F-B68C-36F1-3494FF71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DB901-A0A7-C6AF-9A48-6933E9F6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3D522-EA15-E6AF-8B8A-0A08AA13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03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36395-0CC5-8486-3445-AE8C41E7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E3540-F7D5-6309-4B9C-61B60CD8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855F3-CD4B-8304-841C-9AA952FC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0AF88-79D7-458A-3310-AA296526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EDFE-279B-FC1F-68A1-D028BD11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591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161D-C21F-CA6F-7CBA-4A515C87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76BEE-5310-3CB3-8A8F-290B3754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880E1-3735-BC3B-27EB-1E54D84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68011-1FFC-CD8B-ED6B-8B857349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30971-017E-F35D-A2EE-E46414B6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84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0950C-B45C-483C-9206-27E7557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3CCA96-85AF-5C94-B2E8-581B767D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FC181-0044-D999-E239-7199E5CC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A8497-DCB4-50FC-D5A8-1218E064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FBFE8-C1A2-0B4A-1A49-8E5DBE8F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64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DC7AC-BF74-2900-C59F-FE75C56C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28DEB-CD4B-2BC9-E12E-AE1C97355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0009A-BC33-AC5C-E26F-24DE0D89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53B1A1-3283-9B1C-816A-1E4FE3DB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C953E-1B3A-84CD-2C81-60887990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D68C1-5191-5160-8A73-EBCD06E3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72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854F-56D8-FE45-B76C-3A3146E2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9EB3B-B6F2-4B5F-CCD4-FDA5668E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31B2A4-E2F5-44D5-8CF8-A1501417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71B75-5BF9-D06A-2E4C-44862542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F049EE-BDE6-E68D-90C4-AFEFB6C0B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3815D9-9C83-85CD-538C-774EFCF9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5804A-80BA-5891-79F7-DD556135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8372EE-F4E4-3D06-F9A2-28F3EC8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06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CF7C-42A0-CD10-E291-11F0A20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0C266F-4F51-336E-123B-B4ECF20E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29C71E-367B-0A4E-4ADB-5DE86115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C3857-C72B-DFDE-C520-D645F394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61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2352EF-00A1-4E1D-2E6B-9ABE40CE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B2B53-6F6C-A1F6-4ADC-3284F6DA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38EF1-BE08-0EB1-9837-70C654EE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28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3D57-CFD4-7B40-93CF-A26EDFC9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F4A11-8FD9-8390-7906-4E8D288B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06600-4C8C-7FF0-9D1D-160D7CFC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1CDB7-9AE3-61EA-0393-7DCE7738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0DB03-1A89-2D4A-2A5A-DB9973A1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89C762-E2F5-61DC-26EF-C662010A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55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A2485-4C69-0F5D-F7C2-22EAD27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3E4C07-9D19-6449-1B95-2334C267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7F5CC-C0A0-336D-C6B1-D30A1237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7C3B7-1645-A089-C424-23C550D1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3CB87-F3FD-A3A7-5396-F97C012B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3021E5-FAD8-7072-475E-82CC29A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593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2413-1F15-E758-BFB6-8AAF561B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2C89A-7C9F-8794-D328-95045274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0C4E7-209B-F978-49B9-4568448A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981D-CC8C-C34A-AFF0-1A3CB5DC3D04}" type="datetimeFigureOut">
              <a:rPr lang="ru-UA" smtClean="0"/>
              <a:t>18.02.2026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7B9EE-2B7D-E9F9-D975-3422C4F53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B6D2F-27F7-10CB-9E5F-559D0C5F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5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A8E1E-A84E-B264-6D96-F868D27E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A9A67D2-69B7-DA5C-50FE-F18DD9FFDE10}"/>
              </a:ext>
            </a:extLst>
          </p:cNvPr>
          <p:cNvSpPr/>
          <p:nvPr/>
        </p:nvSpPr>
        <p:spPr>
          <a:xfrm>
            <a:off x="2063262" y="903115"/>
            <a:ext cx="7291754" cy="5673530"/>
          </a:xfrm>
          <a:prstGeom prst="roundRect">
            <a:avLst/>
          </a:prstGeom>
          <a:solidFill>
            <a:srgbClr val="FFFFFF">
              <a:alpha val="76863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D0795F8-8AA4-B29F-439C-0596868BEAF4}"/>
              </a:ext>
            </a:extLst>
          </p:cNvPr>
          <p:cNvSpPr/>
          <p:nvPr/>
        </p:nvSpPr>
        <p:spPr>
          <a:xfrm>
            <a:off x="2417886" y="106423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7E2E00F5-0A4D-33D0-69A6-C3B7F2FA1F69}"/>
              </a:ext>
            </a:extLst>
          </p:cNvPr>
          <p:cNvSpPr/>
          <p:nvPr/>
        </p:nvSpPr>
        <p:spPr>
          <a:xfrm>
            <a:off x="2415124" y="1829163"/>
            <a:ext cx="974137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11D01EB-2EF9-C216-7F71-C3CB426F4C40}"/>
              </a:ext>
            </a:extLst>
          </p:cNvPr>
          <p:cNvSpPr/>
          <p:nvPr/>
        </p:nvSpPr>
        <p:spPr>
          <a:xfrm>
            <a:off x="2417886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081D30A4-FB29-2573-2077-841210DA29EC}"/>
              </a:ext>
            </a:extLst>
          </p:cNvPr>
          <p:cNvSpPr/>
          <p:nvPr/>
        </p:nvSpPr>
        <p:spPr>
          <a:xfrm>
            <a:off x="2417886" y="4882488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07A26FB-361C-649C-1C0E-8A1F4CE8898F}"/>
              </a:ext>
            </a:extLst>
          </p:cNvPr>
          <p:cNvSpPr/>
          <p:nvPr/>
        </p:nvSpPr>
        <p:spPr>
          <a:xfrm>
            <a:off x="8050825" y="335884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E06277E-0E96-2294-4A0D-C6DE641FAF0E}"/>
              </a:ext>
            </a:extLst>
          </p:cNvPr>
          <p:cNvSpPr/>
          <p:nvPr/>
        </p:nvSpPr>
        <p:spPr>
          <a:xfrm>
            <a:off x="2417886" y="4120666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958B8CC-CF55-C43B-5C8B-5CEA9E032F8D}"/>
              </a:ext>
            </a:extLst>
          </p:cNvPr>
          <p:cNvSpPr/>
          <p:nvPr/>
        </p:nvSpPr>
        <p:spPr>
          <a:xfrm>
            <a:off x="2417886" y="3358844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4CA24BD-1956-3CB6-308F-458DEC058CDF}"/>
              </a:ext>
            </a:extLst>
          </p:cNvPr>
          <p:cNvSpPr/>
          <p:nvPr/>
        </p:nvSpPr>
        <p:spPr>
          <a:xfrm>
            <a:off x="2417886" y="259702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9FA71834-717A-0922-DEA3-2DC08F8FF9B2}"/>
              </a:ext>
            </a:extLst>
          </p:cNvPr>
          <p:cNvSpPr/>
          <p:nvPr/>
        </p:nvSpPr>
        <p:spPr>
          <a:xfrm>
            <a:off x="8050825" y="106423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ЛЕЦ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D083E04-939F-C6AC-8AB8-9DAEE969CC59}"/>
              </a:ext>
            </a:extLst>
          </p:cNvPr>
          <p:cNvSpPr/>
          <p:nvPr/>
        </p:nvSpPr>
        <p:spPr>
          <a:xfrm>
            <a:off x="8050825" y="182916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6CCDED6-8A7A-3BCD-91F2-34D021FEE462}"/>
              </a:ext>
            </a:extLst>
          </p:cNvPr>
          <p:cNvSpPr/>
          <p:nvPr/>
        </p:nvSpPr>
        <p:spPr>
          <a:xfrm>
            <a:off x="8050825" y="2599403"/>
            <a:ext cx="1019904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FA58FB3-0C66-0B2E-442B-84B5B2F87AE8}"/>
              </a:ext>
            </a:extLst>
          </p:cNvPr>
          <p:cNvSpPr/>
          <p:nvPr/>
        </p:nvSpPr>
        <p:spPr>
          <a:xfrm>
            <a:off x="8050825" y="411828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6E74C603-1AC3-DB66-D75D-3E437288D545}"/>
              </a:ext>
            </a:extLst>
          </p:cNvPr>
          <p:cNvSpPr/>
          <p:nvPr/>
        </p:nvSpPr>
        <p:spPr>
          <a:xfrm>
            <a:off x="8083235" y="4863970"/>
            <a:ext cx="987493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6F71D25-248F-556B-74B9-B8403BB897E7}"/>
              </a:ext>
            </a:extLst>
          </p:cNvPr>
          <p:cNvSpPr/>
          <p:nvPr/>
        </p:nvSpPr>
        <p:spPr>
          <a:xfrm>
            <a:off x="8102114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СИК</a:t>
            </a:r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1445C4B8-2BAA-50B6-8C10-DCB8E5A30EF6}"/>
              </a:ext>
            </a:extLst>
          </p:cNvPr>
          <p:cNvSpPr/>
          <p:nvPr/>
        </p:nvSpPr>
        <p:spPr>
          <a:xfrm>
            <a:off x="3376246" y="1395046"/>
            <a:ext cx="4689231" cy="2309446"/>
          </a:xfrm>
          <a:custGeom>
            <a:avLst/>
            <a:gdLst>
              <a:gd name="csX0" fmla="*/ 0 w 4689231"/>
              <a:gd name="csY0" fmla="*/ 0 h 2309446"/>
              <a:gd name="csX1" fmla="*/ 2368062 w 4689231"/>
              <a:gd name="csY1" fmla="*/ 398585 h 2309446"/>
              <a:gd name="csX2" fmla="*/ 4689231 w 4689231"/>
              <a:gd name="csY2" fmla="*/ 2309446 h 2309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2309446">
                <a:moveTo>
                  <a:pt x="0" y="0"/>
                </a:moveTo>
                <a:cubicBezTo>
                  <a:pt x="793262" y="6838"/>
                  <a:pt x="1586524" y="13677"/>
                  <a:pt x="2368062" y="398585"/>
                </a:cubicBezTo>
                <a:cubicBezTo>
                  <a:pt x="3149600" y="783493"/>
                  <a:pt x="4620847" y="2094523"/>
                  <a:pt x="4689231" y="230944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AC614365-97D5-9975-517F-2A36389243AA}"/>
              </a:ext>
            </a:extLst>
          </p:cNvPr>
          <p:cNvSpPr/>
          <p:nvPr/>
        </p:nvSpPr>
        <p:spPr>
          <a:xfrm>
            <a:off x="3364523" y="2157046"/>
            <a:ext cx="4712677" cy="3059723"/>
          </a:xfrm>
          <a:custGeom>
            <a:avLst/>
            <a:gdLst>
              <a:gd name="csX0" fmla="*/ 0 w 4712677"/>
              <a:gd name="csY0" fmla="*/ 0 h 3059723"/>
              <a:gd name="csX1" fmla="*/ 2332892 w 4712677"/>
              <a:gd name="csY1" fmla="*/ 2450123 h 3059723"/>
              <a:gd name="csX2" fmla="*/ 4712677 w 4712677"/>
              <a:gd name="csY2" fmla="*/ 3059723 h 3059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2677" h="3059723">
                <a:moveTo>
                  <a:pt x="0" y="0"/>
                </a:moveTo>
                <a:cubicBezTo>
                  <a:pt x="773723" y="970084"/>
                  <a:pt x="1547446" y="1940169"/>
                  <a:pt x="2332892" y="2450123"/>
                </a:cubicBezTo>
                <a:cubicBezTo>
                  <a:pt x="3118338" y="2960077"/>
                  <a:pt x="4276969" y="2965938"/>
                  <a:pt x="4712677" y="3059723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олилиния 63">
            <a:extLst>
              <a:ext uri="{FF2B5EF4-FFF2-40B4-BE49-F238E27FC236}">
                <a16:creationId xmlns:a16="http://schemas.microsoft.com/office/drawing/2014/main" id="{75D82D48-2364-BEB8-66F6-F33949C87733}"/>
              </a:ext>
            </a:extLst>
          </p:cNvPr>
          <p:cNvSpPr/>
          <p:nvPr/>
        </p:nvSpPr>
        <p:spPr>
          <a:xfrm>
            <a:off x="3364523" y="2351752"/>
            <a:ext cx="4747846" cy="3673910"/>
          </a:xfrm>
          <a:custGeom>
            <a:avLst/>
            <a:gdLst>
              <a:gd name="csX0" fmla="*/ 0 w 4747846"/>
              <a:gd name="csY0" fmla="*/ 567294 h 3673910"/>
              <a:gd name="csX1" fmla="*/ 2321169 w 4747846"/>
              <a:gd name="csY1" fmla="*/ 239048 h 3673910"/>
              <a:gd name="csX2" fmla="*/ 4747846 w 4747846"/>
              <a:gd name="csY2" fmla="*/ 3673910 h 3673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47846" h="3673910">
                <a:moveTo>
                  <a:pt x="0" y="567294"/>
                </a:moveTo>
                <a:cubicBezTo>
                  <a:pt x="764930" y="144286"/>
                  <a:pt x="1529861" y="-278721"/>
                  <a:pt x="2321169" y="239048"/>
                </a:cubicBezTo>
                <a:cubicBezTo>
                  <a:pt x="3112477" y="756817"/>
                  <a:pt x="4278923" y="3081895"/>
                  <a:pt x="4747846" y="367391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олилиния 64">
            <a:extLst>
              <a:ext uri="{FF2B5EF4-FFF2-40B4-BE49-F238E27FC236}">
                <a16:creationId xmlns:a16="http://schemas.microsoft.com/office/drawing/2014/main" id="{210613DA-BB3C-E741-30A9-07EE28873F39}"/>
              </a:ext>
            </a:extLst>
          </p:cNvPr>
          <p:cNvSpPr/>
          <p:nvPr/>
        </p:nvSpPr>
        <p:spPr>
          <a:xfrm>
            <a:off x="3364523" y="2930769"/>
            <a:ext cx="4689231" cy="773723"/>
          </a:xfrm>
          <a:custGeom>
            <a:avLst/>
            <a:gdLst>
              <a:gd name="csX0" fmla="*/ 0 w 4689231"/>
              <a:gd name="csY0" fmla="*/ 773723 h 773723"/>
              <a:gd name="csX1" fmla="*/ 2321169 w 4689231"/>
              <a:gd name="csY1" fmla="*/ 410308 h 773723"/>
              <a:gd name="csX2" fmla="*/ 4689231 w 4689231"/>
              <a:gd name="csY2" fmla="*/ 0 h 773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773723">
                <a:moveTo>
                  <a:pt x="0" y="773723"/>
                </a:moveTo>
                <a:lnTo>
                  <a:pt x="2321169" y="410308"/>
                </a:lnTo>
                <a:lnTo>
                  <a:pt x="4689231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олилиния 65">
            <a:extLst>
              <a:ext uri="{FF2B5EF4-FFF2-40B4-BE49-F238E27FC236}">
                <a16:creationId xmlns:a16="http://schemas.microsoft.com/office/drawing/2014/main" id="{C082B5D6-37C4-534C-D467-8DA56B3D116A}"/>
              </a:ext>
            </a:extLst>
          </p:cNvPr>
          <p:cNvSpPr/>
          <p:nvPr/>
        </p:nvSpPr>
        <p:spPr>
          <a:xfrm>
            <a:off x="3376246" y="1418492"/>
            <a:ext cx="4677508" cy="3048000"/>
          </a:xfrm>
          <a:custGeom>
            <a:avLst/>
            <a:gdLst>
              <a:gd name="csX0" fmla="*/ 0 w 4677508"/>
              <a:gd name="csY0" fmla="*/ 3048000 h 3048000"/>
              <a:gd name="csX1" fmla="*/ 2227385 w 4677508"/>
              <a:gd name="csY1" fmla="*/ 2450123 h 3048000"/>
              <a:gd name="csX2" fmla="*/ 4677508 w 4677508"/>
              <a:gd name="csY2" fmla="*/ 0 h 304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77508" h="3048000">
                <a:moveTo>
                  <a:pt x="0" y="3048000"/>
                </a:moveTo>
                <a:cubicBezTo>
                  <a:pt x="723900" y="3003061"/>
                  <a:pt x="1447800" y="2958123"/>
                  <a:pt x="2227385" y="2450123"/>
                </a:cubicBezTo>
                <a:cubicBezTo>
                  <a:pt x="3006970" y="1942123"/>
                  <a:pt x="3842239" y="971061"/>
                  <a:pt x="4677508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олилиния 66">
            <a:extLst>
              <a:ext uri="{FF2B5EF4-FFF2-40B4-BE49-F238E27FC236}">
                <a16:creationId xmlns:a16="http://schemas.microsoft.com/office/drawing/2014/main" id="{FF92C319-B122-9955-0222-BFAC88131F27}"/>
              </a:ext>
            </a:extLst>
          </p:cNvPr>
          <p:cNvSpPr/>
          <p:nvPr/>
        </p:nvSpPr>
        <p:spPr>
          <a:xfrm>
            <a:off x="3376246" y="4454769"/>
            <a:ext cx="4689231" cy="1500116"/>
          </a:xfrm>
          <a:custGeom>
            <a:avLst/>
            <a:gdLst>
              <a:gd name="csX0" fmla="*/ 0 w 4689231"/>
              <a:gd name="csY0" fmla="*/ 762000 h 1500116"/>
              <a:gd name="csX1" fmla="*/ 2438400 w 4689231"/>
              <a:gd name="csY1" fmla="*/ 1477108 h 1500116"/>
              <a:gd name="csX2" fmla="*/ 4689231 w 4689231"/>
              <a:gd name="csY2" fmla="*/ 0 h 15001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1500116">
                <a:moveTo>
                  <a:pt x="0" y="762000"/>
                </a:moveTo>
                <a:cubicBezTo>
                  <a:pt x="828431" y="1183054"/>
                  <a:pt x="1656862" y="1604108"/>
                  <a:pt x="2438400" y="1477108"/>
                </a:cubicBezTo>
                <a:cubicBezTo>
                  <a:pt x="3219938" y="1350108"/>
                  <a:pt x="3954584" y="675054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олилиния 67">
            <a:extLst>
              <a:ext uri="{FF2B5EF4-FFF2-40B4-BE49-F238E27FC236}">
                <a16:creationId xmlns:a16="http://schemas.microsoft.com/office/drawing/2014/main" id="{BFC80EF6-7614-4B53-0696-D7C7C4CFA0AB}"/>
              </a:ext>
            </a:extLst>
          </p:cNvPr>
          <p:cNvSpPr/>
          <p:nvPr/>
        </p:nvSpPr>
        <p:spPr>
          <a:xfrm>
            <a:off x="3376246" y="2168769"/>
            <a:ext cx="4689231" cy="3798277"/>
          </a:xfrm>
          <a:custGeom>
            <a:avLst/>
            <a:gdLst>
              <a:gd name="csX0" fmla="*/ 0 w 4689231"/>
              <a:gd name="csY0" fmla="*/ 3798277 h 3798277"/>
              <a:gd name="csX1" fmla="*/ 2356339 w 4689231"/>
              <a:gd name="csY1" fmla="*/ 3001108 h 3798277"/>
              <a:gd name="csX2" fmla="*/ 4689231 w 4689231"/>
              <a:gd name="csY2" fmla="*/ 0 h 37982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3798277">
                <a:moveTo>
                  <a:pt x="0" y="3798277"/>
                </a:moveTo>
                <a:cubicBezTo>
                  <a:pt x="787400" y="3716215"/>
                  <a:pt x="1574801" y="3634154"/>
                  <a:pt x="2356339" y="3001108"/>
                </a:cubicBezTo>
                <a:cubicBezTo>
                  <a:pt x="3137877" y="2368062"/>
                  <a:pt x="3913554" y="1184031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C6E3B64-5E32-86C6-8CEB-1F2F2500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916" y="46059"/>
            <a:ext cx="971376" cy="9872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214DCAE-9E8C-A8B3-1F50-0F823DC4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515" y="41926"/>
            <a:ext cx="971376" cy="9872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4F9789A-1E30-B24F-DD4D-CDAE5267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492" y="46059"/>
            <a:ext cx="971376" cy="9872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23EA8B1-39AC-E8FA-C63F-553AAE7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659" y="39979"/>
            <a:ext cx="971376" cy="9872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07A0999-7F96-08B6-5857-320E4A475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6447" y="38556"/>
            <a:ext cx="971376" cy="9872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350BB71-766D-C3DF-9D4B-F54D3A7E6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0064" y="22766"/>
            <a:ext cx="971376" cy="98721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E130B41-6935-E85B-DB87-671C0814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1852" y="10538"/>
            <a:ext cx="971376" cy="98721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961D0C2-9655-AE2A-3E27-403213815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916" y="50192"/>
            <a:ext cx="971376" cy="98721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590B6A6-2D57-866E-DD01-A4BA5E04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619" y="48006"/>
            <a:ext cx="971376" cy="98721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5D21A54-DD4F-0982-C116-E1111F95CB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612" y="59435"/>
            <a:ext cx="971376" cy="98721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1919247-3CA3-AD6A-AF93-920EF0F27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4659" y="42689"/>
            <a:ext cx="971376" cy="98721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8E5A98B-9B57-5A92-7B04-6AAB19D45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6447" y="41266"/>
            <a:ext cx="971376" cy="9872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9EE163-6B7A-CC54-FC8D-F9E9C216A2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064" y="24053"/>
            <a:ext cx="971376" cy="9872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D517D74-1AE1-2BC4-0A83-EFCCC404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937" y="6840"/>
            <a:ext cx="971376" cy="98721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0EAF84E-0E21-1C95-DFF9-62C55A429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09" y="22766"/>
            <a:ext cx="1088548" cy="108854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7525EE8-6801-58AB-36B4-F1FB585D58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166" y="3387599"/>
            <a:ext cx="2759812" cy="275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1F26C-9F7A-AEEA-ACDE-E96F4A8913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2646" y="978790"/>
            <a:ext cx="1245369" cy="12453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836B88-5664-FA3A-FC42-725ED0AA1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337" y="1821378"/>
            <a:ext cx="1027141" cy="102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7DD95E-B87C-2E37-3880-A2E93D45E0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445367">
            <a:off x="5251570" y="4061106"/>
            <a:ext cx="954693" cy="9546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4B3BA9-635B-2652-5B23-7B9942B7005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52978" y="2655301"/>
            <a:ext cx="990575" cy="9905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6B48ED-E96E-0D98-4DB9-66550D18D68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90992" y="4695164"/>
            <a:ext cx="954692" cy="954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451EB9-A2B7-E114-C527-2917CB3A08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73042" y="5589279"/>
            <a:ext cx="869486" cy="869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C3BE7-9F71-DC39-F0FD-6CE24A36B54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55359" y="3357250"/>
            <a:ext cx="922176" cy="92217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036DA397-CFC1-55D2-D418-EBB176E4C0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955622" y="1760256"/>
            <a:ext cx="3600315" cy="37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1494E7A-AE12-4D42-94B9-CE9862B7586D}"/>
</file>

<file path=customXml/itemProps2.xml><?xml version="1.0" encoding="utf-8"?>
<ds:datastoreItem xmlns:ds="http://schemas.openxmlformats.org/officeDocument/2006/customXml" ds:itemID="{24AEC7F8-3E8D-4296-B654-7879BAC85914}"/>
</file>

<file path=customXml/itemProps3.xml><?xml version="1.0" encoding="utf-8"?>
<ds:datastoreItem xmlns:ds="http://schemas.openxmlformats.org/officeDocument/2006/customXml" ds:itemID="{AA92DFC5-936B-4DB7-AC49-2B16A5FC688C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4</cp:revision>
  <dcterms:created xsi:type="dcterms:W3CDTF">2026-02-11T21:20:09Z</dcterms:created>
  <dcterms:modified xsi:type="dcterms:W3CDTF">2026-02-18T13:14:46Z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