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34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2074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9EFDFA-7657-4A74-9F93-B13AEFB719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E0FA219-5ADF-49A8-8D48-4129B2D76A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A484CA7-0D13-4042-99E6-0E493559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EBCB4B1-165E-435F-BCA3-AE9C1A9B6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76BEF5A-9B09-4F00-BB1A-2D2A5F43C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2843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2E1E86-B57F-4B51-80C2-69CEBBEB2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B2A1317-128F-4EF3-85CE-5A553D3F7B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08B83F-1D7B-459B-9074-3F3FDDA46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CF17F09-1CE4-45ED-A369-E7BBC7A07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9E4B10-DB54-4D15-8EC9-953894F3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0811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11D59BA-BCD1-4595-B071-53D04617E5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4A89FAD-B710-4887-8465-7676758A8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3005EF-ACDD-413F-A9AB-C5E1B1650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4FB19A-4D65-4939-8DE2-CA16043A3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DDC019E-2793-460F-94CA-8A51928DD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4264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9BE175-5717-412F-821B-4E8101B35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C86D2F4-2D60-4E83-B0C7-993E9F23F0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C9BA7D4-AB46-4517-AE5E-D35B2D650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30676D-4BCD-41ED-B062-0F165623E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FA1FB7D-5B3B-4EE2-9282-2F4FD29F9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8233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D48C4B-8FB2-4639-BF15-5970F8895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ECC51A9-4C0E-4425-AF9E-8781EF74B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EACA2C8-864D-4FA1-B1CC-5CA17F54D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6B44342-D64C-4E06-82CC-99C857B3C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BD4047A-88E0-4074-B215-26EEA03CE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7466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4CB0FF-E291-4690-955D-79695888F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A0A9827-DF06-4998-8CF2-49B7A75859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58AC597-B18E-4E9D-B5D2-91E7F73DA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B3C8FD0-5EDE-4213-9C8C-65A1A8689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A96956B-BFF6-4493-AC58-5092A22B2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1C81608-4044-4739-82A5-CD9109C90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45228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863C39-6EDE-43A5-922E-81354EA34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EEF4EE0-080A-4BBD-BDEE-3C5DBBFC35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49BD334-F29A-4737-BB7F-B0A9838C5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E81F4A3-DDB1-43C6-A6AD-355F77E59E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F46903A-B98E-4F6E-97EA-49243EAFFB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51CEF8A-2E0C-42C2-B791-63E887D14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C7C5F4F-102F-4108-A09A-35E8F7AE3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4F275F65-576E-4B5E-AC99-98C93F488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3368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268DE8-CAFC-4CC3-865A-36E26E4F2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E6C9BC7B-869F-4778-B071-4053F0172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1600E98-7D2A-4EC8-B4A0-CD603D95D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42E84AE-3AC2-47D1-8B94-A04ED8B5F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1651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8641858-C392-419D-82F4-CE622101B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0DB48689-177F-4259-92D8-8368ADA45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F175579-E94B-47D5-A810-48F61DDA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024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6B2B44-1D5A-4C95-8B30-D230EB8E5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6D5F47-425B-4413-BE05-2879B144B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DF1A2F9-4B88-4D07-9211-95AA54564E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3612470-9677-4DA2-B145-22594A34A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D6FC9E2-A1E0-40CC-A1B4-A4E01872E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001E95E-347B-42F6-95C5-D2873A631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0615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40F8B2-341F-4E3E-8D28-905D333F7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D7C1BC9-B020-42A7-B248-6FF4EB723E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8FFFDC0-5BF5-4B95-986D-AA0107C07D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1681DE8-B069-4F16-A4A3-9C2056E1C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70E7286-3577-4A73-85BB-ED37A5417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2D83E6A-27DE-4694-AC60-35F0DDA47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247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4A0D4B9-86C2-4BE4-AA5C-CCBFE80E6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6A2E40C-4EC6-4181-BA92-E8A6294227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7F954D5-9650-4DA2-AF82-314813F734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795F7-F899-4419-85B8-8DBCC66AE457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A13B47D-9439-4412-9C91-8EAEC1E24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E5FF214-4EC2-4257-AA6D-35DECF1AF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9620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5.wdp"/><Relationship Id="rId18" Type="http://schemas.openxmlformats.org/officeDocument/2006/relationships/image" Target="../media/image10.png"/><Relationship Id="rId26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microsoft.com/office/2007/relationships/hdphoto" Target="../media/hdphoto7.wdp"/><Relationship Id="rId25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24" Type="http://schemas.openxmlformats.org/officeDocument/2006/relationships/image" Target="../media/image15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openxmlformats.org/officeDocument/2006/relationships/image" Target="../media/image14.png"/><Relationship Id="rId28" Type="http://schemas.openxmlformats.org/officeDocument/2006/relationships/image" Target="../media/image19.png"/><Relationship Id="rId10" Type="http://schemas.openxmlformats.org/officeDocument/2006/relationships/image" Target="../media/image6.png"/><Relationship Id="rId19" Type="http://schemas.microsoft.com/office/2007/relationships/hdphoto" Target="../media/hdphoto8.wdp"/><Relationship Id="rId31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8.png"/><Relationship Id="rId22" Type="http://schemas.openxmlformats.org/officeDocument/2006/relationships/image" Target="../media/image13.png"/><Relationship Id="rId27" Type="http://schemas.openxmlformats.org/officeDocument/2006/relationships/image" Target="../media/image18.png"/><Relationship Id="rId30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DE4ED9-0B1D-4FE3-86B9-2AFAFAD73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67148DF-3949-4135-B98A-13BC41DAC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786" y="3872561"/>
            <a:ext cx="2655757" cy="2873826"/>
          </a:xfrm>
          <a:prstGeom prst="rect">
            <a:avLst/>
          </a:prstGeom>
        </p:spPr>
      </p:pic>
      <p:grpSp>
        <p:nvGrpSpPr>
          <p:cNvPr id="29" name="Групувати 28">
            <a:extLst>
              <a:ext uri="{FF2B5EF4-FFF2-40B4-BE49-F238E27FC236}">
                <a16:creationId xmlns:a16="http://schemas.microsoft.com/office/drawing/2014/main" id="{5B1FE3C4-7202-4EBE-9531-452F33DA2CFB}"/>
              </a:ext>
            </a:extLst>
          </p:cNvPr>
          <p:cNvGrpSpPr/>
          <p:nvPr/>
        </p:nvGrpSpPr>
        <p:grpSpPr>
          <a:xfrm>
            <a:off x="1836285" y="454176"/>
            <a:ext cx="5097297" cy="5874099"/>
            <a:chOff x="1523895" y="590656"/>
            <a:chExt cx="4813363" cy="5716346"/>
          </a:xfrm>
        </p:grpSpPr>
        <p:grpSp>
          <p:nvGrpSpPr>
            <p:cNvPr id="27" name="Групувати 26">
              <a:extLst>
                <a:ext uri="{FF2B5EF4-FFF2-40B4-BE49-F238E27FC236}">
                  <a16:creationId xmlns:a16="http://schemas.microsoft.com/office/drawing/2014/main" id="{7B452F21-8860-4EA0-B8DB-6FFFF5A5223B}"/>
                </a:ext>
              </a:extLst>
            </p:cNvPr>
            <p:cNvGrpSpPr/>
            <p:nvPr/>
          </p:nvGrpSpPr>
          <p:grpSpPr>
            <a:xfrm rot="20942875">
              <a:off x="1523895" y="590656"/>
              <a:ext cx="4813363" cy="5716346"/>
              <a:chOff x="2080835" y="432261"/>
              <a:chExt cx="4669099" cy="5503025"/>
            </a:xfrm>
          </p:grpSpPr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C973FB4B-1A07-4999-BA5C-F74B641EF4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>
                            <a14:foregroundMark x1="44629" y1="21094" x2="62109" y2="195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29" t="9682" r="16589" b="10075"/>
              <a:stretch/>
            </p:blipFill>
            <p:spPr>
              <a:xfrm>
                <a:off x="2080835" y="432261"/>
                <a:ext cx="4669099" cy="5503025"/>
              </a:xfrm>
              <a:prstGeom prst="rect">
                <a:avLst/>
              </a:prstGeom>
            </p:spPr>
          </p:pic>
          <p:sp>
            <p:nvSpPr>
              <p:cNvPr id="26" name="Прямокутник: округлені кути 25">
                <a:extLst>
                  <a:ext uri="{FF2B5EF4-FFF2-40B4-BE49-F238E27FC236}">
                    <a16:creationId xmlns:a16="http://schemas.microsoft.com/office/drawing/2014/main" id="{AECB9F25-04FE-4675-86D8-58572F556936}"/>
                  </a:ext>
                </a:extLst>
              </p:cNvPr>
              <p:cNvSpPr/>
              <p:nvPr/>
            </p:nvSpPr>
            <p:spPr>
              <a:xfrm>
                <a:off x="3765665" y="1862051"/>
                <a:ext cx="1662546" cy="390698"/>
              </a:xfrm>
              <a:prstGeom prst="roundRect">
                <a:avLst/>
              </a:prstGeom>
              <a:solidFill>
                <a:srgbClr val="BB3430"/>
              </a:solidFill>
              <a:ln>
                <a:solidFill>
                  <a:srgbClr val="BB34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800" b="1" dirty="0">
                    <a:latin typeface="Cavolini" panose="03000502040302020204" pitchFamily="66" charset="0"/>
                    <a:cs typeface="Cavolini" panose="03000502040302020204" pitchFamily="66" charset="0"/>
                  </a:rPr>
                  <a:t>ЛЕСУ</a:t>
                </a:r>
                <a:endParaRPr lang="uk-UA" sz="2800" b="1" dirty="0">
                  <a:latin typeface="Cavolini" panose="03000502040302020204" pitchFamily="66" charset="0"/>
                  <a:cs typeface="Cavolini" panose="03000502040302020204" pitchFamily="66" charset="0"/>
                </a:endParaRPr>
              </a:p>
            </p:txBody>
          </p:sp>
        </p:grpSp>
        <p:sp>
          <p:nvSpPr>
            <p:cNvPr id="28" name="Прямокутник: округлені кути 27">
              <a:extLst>
                <a:ext uri="{FF2B5EF4-FFF2-40B4-BE49-F238E27FC236}">
                  <a16:creationId xmlns:a16="http://schemas.microsoft.com/office/drawing/2014/main" id="{6C85F984-4EA9-41BB-B798-686CC93DDD72}"/>
                </a:ext>
              </a:extLst>
            </p:cNvPr>
            <p:cNvSpPr/>
            <p:nvPr/>
          </p:nvSpPr>
          <p:spPr>
            <a:xfrm rot="20942875">
              <a:off x="2674991" y="1680932"/>
              <a:ext cx="2390316" cy="405843"/>
            </a:xfrm>
            <a:prstGeom prst="roundRect">
              <a:avLst/>
            </a:prstGeom>
            <a:solidFill>
              <a:srgbClr val="BB3430"/>
            </a:solidFill>
            <a:ln>
              <a:solidFill>
                <a:srgbClr val="BB34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В ЗИМНЕМ</a:t>
              </a:r>
              <a:endParaRPr lang="uk-UA" sz="2800" b="1" dirty="0">
                <a:latin typeface="Cavolini" panose="03000502040302020204" pitchFamily="66" charset="0"/>
                <a:cs typeface="Cavolini" panose="03000502040302020204" pitchFamily="66" charset="0"/>
              </a:endParaRPr>
            </a:p>
          </p:txBody>
        </p:sp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BAD76023-4714-4DF1-8E97-83E8F1A9F47A}"/>
              </a:ext>
            </a:extLst>
          </p:cNvPr>
          <p:cNvGrpSpPr/>
          <p:nvPr/>
        </p:nvGrpSpPr>
        <p:grpSpPr>
          <a:xfrm>
            <a:off x="-130139" y="33682"/>
            <a:ext cx="9201151" cy="6776357"/>
            <a:chOff x="-72254" y="-76301"/>
            <a:chExt cx="9201151" cy="6776357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C7E5E286-7CE6-444B-91D9-6B7E1CF7F0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61" b="89893" l="2979" r="96484">
                          <a14:foregroundMark x1="10645" y1="30957" x2="4443" y2="28076"/>
                          <a14:foregroundMark x1="3271" y1="35498" x2="3027" y2="32959"/>
                          <a14:foregroundMark x1="65625" y1="60352" x2="70850" y2="62744"/>
                          <a14:foregroundMark x1="64209" y1="63232" x2="66357" y2="64063"/>
                          <a14:foregroundMark x1="90625" y1="61182" x2="96338" y2="65430"/>
                          <a14:foregroundMark x1="96338" y1="65430" x2="96484" y2="655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22" t="11736" r="1622" b="14122"/>
            <a:stretch/>
          </p:blipFill>
          <p:spPr>
            <a:xfrm>
              <a:off x="-72254" y="-76301"/>
              <a:ext cx="9201151" cy="6776357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A1C3F08-130C-4E20-B020-9A62C839501F}"/>
                </a:ext>
              </a:extLst>
            </p:cNvPr>
            <p:cNvSpPr txBox="1"/>
            <p:nvPr/>
          </p:nvSpPr>
          <p:spPr>
            <a:xfrm rot="20862735">
              <a:off x="1268110" y="2052397"/>
              <a:ext cx="3467027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Жи</a:t>
              </a:r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а-бы</a:t>
              </a:r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ма</a:t>
              </a:r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енькая девочка </a:t>
              </a:r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ола. У </a:t>
              </a:r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ы бы</a:t>
              </a:r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тёп</a:t>
              </a:r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ый, бе</a:t>
              </a:r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ый платок и го</a:t>
              </a:r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убые ва</a:t>
              </a:r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енки</a:t>
              </a:r>
              <a:endPara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Групувати 32">
            <a:extLst>
              <a:ext uri="{FF2B5EF4-FFF2-40B4-BE49-F238E27FC236}">
                <a16:creationId xmlns:a16="http://schemas.microsoft.com/office/drawing/2014/main" id="{4511D73E-E94C-42B7-83B9-2F18AB9EF349}"/>
              </a:ext>
            </a:extLst>
          </p:cNvPr>
          <p:cNvGrpSpPr/>
          <p:nvPr/>
        </p:nvGrpSpPr>
        <p:grpSpPr>
          <a:xfrm>
            <a:off x="46232" y="77702"/>
            <a:ext cx="9377955" cy="6780373"/>
            <a:chOff x="-9616121" y="308148"/>
            <a:chExt cx="9201151" cy="6780373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759CDDA8-3577-4BE4-A379-07F998984B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7041" b="84473" l="2686" r="98145">
                          <a14:foregroundMark x1="9424" y1="36426" x2="6445" y2="33691"/>
                          <a14:foregroundMark x1="2783" y1="33447" x2="3711" y2="37256"/>
                          <a14:foregroundMark x1="18115" y1="73926" x2="18213" y2="81934"/>
                          <a14:foregroundMark x1="18213" y1="81934" x2="20020" y2="84619"/>
                          <a14:foregroundMark x1="93604" y1="66064" x2="94092" y2="62158"/>
                          <a14:foregroundMark x1="97900" y1="65723" x2="98145" y2="65967"/>
                          <a14:foregroundMark x1="81006" y1="23096" x2="82178" y2="17041"/>
                          <a14:foregroundMark x1="24072" y1="56543" x2="35742" y2="67627"/>
                          <a14:foregroundMark x1="35742" y1="67627" x2="38135" y2="67969"/>
                          <a14:foregroundMark x1="37305" y1="59619" x2="33252" y2="67383"/>
                          <a14:foregroundMark x1="11572" y1="50488" x2="13232" y2="590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62" b="14047"/>
            <a:stretch/>
          </p:blipFill>
          <p:spPr>
            <a:xfrm>
              <a:off x="-9616121" y="308148"/>
              <a:ext cx="9201151" cy="6780373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E001112-7033-4A3B-9FE9-8B2CAA0F7932}"/>
                </a:ext>
              </a:extLst>
            </p:cNvPr>
            <p:cNvSpPr txBox="1"/>
            <p:nvPr/>
          </p:nvSpPr>
          <p:spPr>
            <a:xfrm rot="20807037">
              <a:off x="-4926867" y="902860"/>
              <a:ext cx="3064197" cy="4027377"/>
            </a:xfrm>
            <a:prstGeom prst="rect">
              <a:avLst/>
            </a:prstGeom>
            <a:noFill/>
          </p:spPr>
          <p:txBody>
            <a:bodyPr wrap="square" rtlCol="0">
              <a:prstTxWarp prst="textCanUp">
                <a:avLst>
                  <a:gd name="adj" fmla="val 97112"/>
                </a:avLst>
              </a:prstTxWarp>
              <a:spAutoFit/>
            </a:bodyPr>
            <a:lstStyle/>
            <a:p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Однажды 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взя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ма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енькую 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опатку и пош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гу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ять в 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ес. На у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ице было хо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одно, везде 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ежа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бе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ый снег.</a:t>
              </a:r>
              <a:endPara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FCF795EC-B93B-4E3E-AA9B-D9A430694F4E}"/>
              </a:ext>
            </a:extLst>
          </p:cNvPr>
          <p:cNvGrpSpPr/>
          <p:nvPr/>
        </p:nvGrpSpPr>
        <p:grpSpPr>
          <a:xfrm>
            <a:off x="63264" y="86589"/>
            <a:ext cx="9270549" cy="6853585"/>
            <a:chOff x="-9011295" y="2874195"/>
            <a:chExt cx="9270549" cy="6853585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7AA7409C-2A13-46F1-9C34-42AC5C8359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5820" b="83594" l="3125" r="95313">
                          <a14:foregroundMark x1="5371" y1="44434" x2="5664" y2="45508"/>
                          <a14:foregroundMark x1="3125" y1="31152" x2="4688" y2="32227"/>
                          <a14:foregroundMark x1="15430" y1="83789" x2="15430" y2="83789"/>
                          <a14:foregroundMark x1="95313" y1="66895" x2="95410" y2="64063"/>
                          <a14:foregroundMark x1="81543" y1="21387" x2="77539" y2="20117"/>
                          <a14:foregroundMark x1="79102" y1="15820" x2="79102" y2="158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57" b="13215"/>
            <a:stretch/>
          </p:blipFill>
          <p:spPr>
            <a:xfrm>
              <a:off x="-9011295" y="2874195"/>
              <a:ext cx="9270549" cy="685358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38359A3-82BC-47FD-BED0-28D7197B5E2B}"/>
                </a:ext>
              </a:extLst>
            </p:cNvPr>
            <p:cNvSpPr txBox="1"/>
            <p:nvPr/>
          </p:nvSpPr>
          <p:spPr>
            <a:xfrm rot="20807037">
              <a:off x="-7838525" y="4049278"/>
              <a:ext cx="3245701" cy="4387151"/>
            </a:xfrm>
            <a:prstGeom prst="rect">
              <a:avLst/>
            </a:prstGeom>
            <a:noFill/>
          </p:spPr>
          <p:txBody>
            <a:bodyPr wrap="square" rtlCol="0">
              <a:prstTxWarp prst="textCanUp">
                <a:avLst>
                  <a:gd name="adj" fmla="val 97112"/>
                </a:avLst>
              </a:prstTxWarp>
              <a:spAutoFit/>
            </a:bodyPr>
            <a:lstStyle/>
            <a:p>
              <a:r>
                <a:rPr lang="ru-RU" sz="3200" b="1" dirty="0"/>
                <a:t>Первым 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о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а увиде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а 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ося. У 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ося бы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и бо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ьшие рога. 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ось стоя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 воз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е ё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ки и жева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 веточки. </a:t>
              </a:r>
            </a:p>
            <a:p>
              <a:r>
                <a:rPr lang="ru-RU" sz="3200" b="1" dirty="0"/>
                <a:t>— Привет, 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ось! </a:t>
              </a:r>
            </a:p>
            <a:p>
              <a:r>
                <a:rPr lang="ru-RU" sz="3200" b="1" dirty="0"/>
                <a:t>— сказала Лола.</a:t>
              </a:r>
              <a:endPara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1369891F-4607-4FFB-A93D-14253BEF6614}"/>
              </a:ext>
            </a:extLst>
          </p:cNvPr>
          <p:cNvGrpSpPr/>
          <p:nvPr/>
        </p:nvGrpSpPr>
        <p:grpSpPr>
          <a:xfrm>
            <a:off x="0" y="77702"/>
            <a:ext cx="9270548" cy="6787366"/>
            <a:chOff x="-7460679" y="617514"/>
            <a:chExt cx="9270548" cy="6787366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5B900363-2ECF-4BC2-8EAB-798A33896C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61" b="89844" l="2344" r="96680">
                          <a14:foregroundMark x1="2441" y1="32129" x2="20117" y2="36914"/>
                          <a14:foregroundMark x1="20117" y1="36914" x2="20117" y2="36914"/>
                          <a14:foregroundMark x1="93262" y1="61230" x2="96680" y2="633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01" b="14285"/>
            <a:stretch/>
          </p:blipFill>
          <p:spPr>
            <a:xfrm>
              <a:off x="-7460679" y="617514"/>
              <a:ext cx="9270548" cy="6787366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B494854-376E-4BE2-B37B-6C97A1149FE2}"/>
                </a:ext>
              </a:extLst>
            </p:cNvPr>
            <p:cNvSpPr txBox="1"/>
            <p:nvPr/>
          </p:nvSpPr>
          <p:spPr>
            <a:xfrm rot="20807037">
              <a:off x="-6247788" y="1943242"/>
              <a:ext cx="2963307" cy="4031873"/>
            </a:xfrm>
            <a:prstGeom prst="rect">
              <a:avLst/>
            </a:prstGeom>
            <a:noFill/>
          </p:spPr>
          <p:txBody>
            <a:bodyPr wrap="square" rtlCol="0">
              <a:prstTxWarp prst="textCanUp">
                <a:avLst>
                  <a:gd name="adj" fmla="val 96612"/>
                </a:avLst>
              </a:prstTxWarp>
              <a:spAutoFit/>
            </a:bodyPr>
            <a:lstStyle/>
            <a:p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Потом 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увиде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аму. 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ама бы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смешная и пушистая. 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ама у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ыбну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ась 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е. </a:t>
              </a:r>
              <a:endPara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A4308254-0970-47FA-919C-811757687354}"/>
              </a:ext>
            </a:extLst>
          </p:cNvPr>
          <p:cNvGrpSpPr/>
          <p:nvPr/>
        </p:nvGrpSpPr>
        <p:grpSpPr>
          <a:xfrm>
            <a:off x="67524" y="136052"/>
            <a:ext cx="9270549" cy="6809440"/>
            <a:chOff x="-8868785" y="865234"/>
            <a:chExt cx="9270549" cy="6809440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FEF1D4C2-031C-4660-B8C7-64E5FBEB55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961" b="89844" l="3125" r="98047">
                          <a14:foregroundMark x1="44043" y1="56445" x2="18262" y2="39453"/>
                          <a14:foregroundMark x1="6152" y1="35156" x2="3125" y2="33008"/>
                          <a14:foregroundMark x1="91602" y1="55273" x2="94336" y2="60254"/>
                          <a14:foregroundMark x1="98047" y1="66113" x2="98047" y2="661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977" b="13572"/>
            <a:stretch/>
          </p:blipFill>
          <p:spPr>
            <a:xfrm>
              <a:off x="-8868785" y="865234"/>
              <a:ext cx="9270549" cy="680944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42C66B9-9F08-4A51-836F-247907D9399E}"/>
                </a:ext>
              </a:extLst>
            </p:cNvPr>
            <p:cNvSpPr txBox="1"/>
            <p:nvPr/>
          </p:nvSpPr>
          <p:spPr>
            <a:xfrm rot="20807037">
              <a:off x="-7791306" y="2066376"/>
              <a:ext cx="3343378" cy="4341420"/>
            </a:xfrm>
            <a:prstGeom prst="rect">
              <a:avLst/>
            </a:prstGeom>
            <a:noFill/>
          </p:spPr>
          <p:txBody>
            <a:bodyPr wrap="square" rtlCol="0">
              <a:prstTxWarp prst="textCanUp">
                <a:avLst>
                  <a:gd name="adj" fmla="val 97344"/>
                </a:avLst>
              </a:prstTxWarp>
              <a:spAutoFit/>
            </a:bodyPr>
            <a:lstStyle/>
            <a:p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пош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к с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ону. Но с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он боится хо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ода, поэтому он сиде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в тёп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ом домике. С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он куша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с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адкое яб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око и маха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 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ушами.</a:t>
              </a:r>
              <a:endPara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1DBAF68D-5D66-4B80-9BC0-E5B8AE475E14}"/>
              </a:ext>
            </a:extLst>
          </p:cNvPr>
          <p:cNvGrpSpPr/>
          <p:nvPr/>
        </p:nvGrpSpPr>
        <p:grpSpPr>
          <a:xfrm>
            <a:off x="67524" y="-19394"/>
            <a:ext cx="9270548" cy="7041203"/>
            <a:chOff x="-6609546" y="20566"/>
            <a:chExt cx="9270548" cy="7041203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10E5B695-D018-4242-9D95-DB079ACE2A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6602" b="84473" l="2637" r="97852">
                          <a14:foregroundMark x1="20508" y1="34277" x2="37109" y2="59277"/>
                          <a14:foregroundMark x1="2637" y1="31641" x2="4785" y2="35449"/>
                          <a14:foregroundMark x1="5273" y1="42480" x2="5957" y2="50391"/>
                          <a14:foregroundMark x1="8691" y1="61426" x2="9668" y2="65430"/>
                          <a14:foregroundMark x1="14551" y1="84570" x2="17773" y2="83887"/>
                          <a14:foregroundMark x1="69434" y1="16992" x2="72656" y2="16699"/>
                          <a14:foregroundMark x1="92871" y1="55859" x2="93848" y2="63672"/>
                          <a14:foregroundMark x1="97266" y1="66699" x2="97852" y2="665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85" b="12262"/>
            <a:stretch/>
          </p:blipFill>
          <p:spPr>
            <a:xfrm>
              <a:off x="-6609546" y="20566"/>
              <a:ext cx="9270548" cy="7041203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3A9535C-9C42-46FF-B983-6B645C7934FC}"/>
                </a:ext>
              </a:extLst>
            </p:cNvPr>
            <p:cNvSpPr txBox="1"/>
            <p:nvPr/>
          </p:nvSpPr>
          <p:spPr>
            <a:xfrm rot="20807037">
              <a:off x="-5453974" y="1542562"/>
              <a:ext cx="3206537" cy="4210252"/>
            </a:xfrm>
            <a:prstGeom prst="rect">
              <a:avLst/>
            </a:prstGeom>
            <a:noFill/>
          </p:spPr>
          <p:txBody>
            <a:bodyPr wrap="square" rtlCol="0">
              <a:prstTxWarp prst="textCanUp">
                <a:avLst>
                  <a:gd name="adj" fmla="val 97344"/>
                </a:avLst>
              </a:prstTxWarp>
              <a:spAutoFit/>
            </a:bodyPr>
            <a:lstStyle/>
            <a:p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 ветке сиде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бе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ка. Она щё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орешки. Внизу, под скамейкой, спа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во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к. Он бы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сытый и добрый.</a:t>
              </a:r>
              <a:endPara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DD6D45-DE76-485C-9E49-309F8EDD534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61" b="89893" l="2881" r="97900">
                        <a14:foregroundMark x1="18115" y1="33203" x2="40625" y2="66309"/>
                        <a14:foregroundMark x1="38623" y1="26074" x2="31055" y2="23193"/>
                        <a14:foregroundMark x1="31055" y1="23193" x2="28027" y2="23193"/>
                        <a14:foregroundMark x1="9082" y1="27979" x2="2881" y2="30225"/>
                        <a14:foregroundMark x1="2881" y1="30371" x2="5762" y2="38672"/>
                        <a14:foregroundMark x1="5762" y1="38672" x2="5762" y2="38672"/>
                        <a14:foregroundMark x1="7080" y1="32959" x2="13037" y2="37012"/>
                        <a14:foregroundMark x1="56348" y1="22266" x2="68945" y2="19580"/>
                        <a14:foregroundMark x1="68945" y1="19580" x2="71826" y2="19629"/>
                        <a14:foregroundMark x1="79102" y1="17383" x2="82129" y2="26807"/>
                        <a14:foregroundMark x1="82129" y1="26807" x2="81934" y2="29639"/>
                        <a14:foregroundMark x1="89697" y1="51660" x2="92480" y2="62109"/>
                        <a14:foregroundMark x1="92480" y1="62109" x2="90527" y2="65234"/>
                        <a14:foregroundMark x1="97900" y1="66553" x2="96729" y2="63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" t="11752" r="1073" b="14634"/>
          <a:stretch/>
        </p:blipFill>
        <p:spPr>
          <a:xfrm>
            <a:off x="48612" y="61156"/>
            <a:ext cx="9062357" cy="6776357"/>
          </a:xfrm>
          <a:prstGeom prst="rect">
            <a:avLst/>
          </a:prstGeom>
        </p:spPr>
      </p:pic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BB74DF55-0214-4A88-A75A-565A0413EE11}"/>
              </a:ext>
            </a:extLst>
          </p:cNvPr>
          <p:cNvGrpSpPr/>
          <p:nvPr/>
        </p:nvGrpSpPr>
        <p:grpSpPr>
          <a:xfrm>
            <a:off x="996741" y="-320726"/>
            <a:ext cx="3961118" cy="3639713"/>
            <a:chOff x="723358" y="-148735"/>
            <a:chExt cx="3961118" cy="3639713"/>
          </a:xfrm>
        </p:grpSpPr>
        <p:grpSp>
          <p:nvGrpSpPr>
            <p:cNvPr id="42" name="Группа 21">
              <a:extLst>
                <a:ext uri="{FF2B5EF4-FFF2-40B4-BE49-F238E27FC236}">
                  <a16:creationId xmlns:a16="http://schemas.microsoft.com/office/drawing/2014/main" id="{448CB772-EF63-4618-A000-65724F718EE1}"/>
                </a:ext>
              </a:extLst>
            </p:cNvPr>
            <p:cNvGrpSpPr/>
            <p:nvPr/>
          </p:nvGrpSpPr>
          <p:grpSpPr>
            <a:xfrm>
              <a:off x="723358" y="-148735"/>
              <a:ext cx="3961118" cy="3459470"/>
              <a:chOff x="6032500" y="-101598"/>
              <a:chExt cx="3129280" cy="2738754"/>
            </a:xfrm>
          </p:grpSpPr>
          <p:pic>
            <p:nvPicPr>
              <p:cNvPr id="43" name="Picture 2" descr="стикер со скрепкой на прозрачном фоне 27 фото">
                <a:extLst>
                  <a:ext uri="{FF2B5EF4-FFF2-40B4-BE49-F238E27FC236}">
                    <a16:creationId xmlns:a16="http://schemas.microsoft.com/office/drawing/2014/main" id="{F39F9BE7-3AD1-4B16-B0A8-743FC7647C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2500" y="-101598"/>
                <a:ext cx="3129280" cy="27387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>
                <a:extLst>
                  <a:ext uri="{FF2B5EF4-FFF2-40B4-BE49-F238E27FC236}">
                    <a16:creationId xmlns:a16="http://schemas.microsoft.com/office/drawing/2014/main" id="{EB2E1883-ECA4-4A22-891E-026D599560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270441">
                <a:off x="6574893" y="234938"/>
                <a:ext cx="1757742" cy="18233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A122B04A-4819-499D-BCF4-9007D324110B}"/>
                </a:ext>
              </a:extLst>
            </p:cNvPr>
            <p:cNvSpPr/>
            <p:nvPr/>
          </p:nvSpPr>
          <p:spPr>
            <a:xfrm>
              <a:off x="756010" y="2844113"/>
              <a:ext cx="3705817" cy="64686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 Лолы был тёплый, голубой платок и белые валенки.</a:t>
              </a:r>
              <a:endParaRPr lang="uk-UA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14EC3A22-ABF9-466C-B6CB-12704675EA15}"/>
              </a:ext>
            </a:extLst>
          </p:cNvPr>
          <p:cNvGrpSpPr/>
          <p:nvPr/>
        </p:nvGrpSpPr>
        <p:grpSpPr>
          <a:xfrm>
            <a:off x="5076302" y="-330701"/>
            <a:ext cx="3961118" cy="3639713"/>
            <a:chOff x="723358" y="-148735"/>
            <a:chExt cx="3961118" cy="3639713"/>
          </a:xfrm>
        </p:grpSpPr>
        <p:grpSp>
          <p:nvGrpSpPr>
            <p:cNvPr id="49" name="Группа 21">
              <a:extLst>
                <a:ext uri="{FF2B5EF4-FFF2-40B4-BE49-F238E27FC236}">
                  <a16:creationId xmlns:a16="http://schemas.microsoft.com/office/drawing/2014/main" id="{B7826A83-EA24-418D-9E5B-B7F56E97CF17}"/>
                </a:ext>
              </a:extLst>
            </p:cNvPr>
            <p:cNvGrpSpPr/>
            <p:nvPr/>
          </p:nvGrpSpPr>
          <p:grpSpPr>
            <a:xfrm>
              <a:off x="723358" y="-148735"/>
              <a:ext cx="3961118" cy="3459470"/>
              <a:chOff x="6032500" y="-101598"/>
              <a:chExt cx="3129280" cy="2738754"/>
            </a:xfrm>
          </p:grpSpPr>
          <p:pic>
            <p:nvPicPr>
              <p:cNvPr id="51" name="Picture 2" descr="стикер со скрепкой на прозрачном фоне 27 фото">
                <a:extLst>
                  <a:ext uri="{FF2B5EF4-FFF2-40B4-BE49-F238E27FC236}">
                    <a16:creationId xmlns:a16="http://schemas.microsoft.com/office/drawing/2014/main" id="{A0908027-8F63-40EC-980D-34B64F8DB4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2500" y="-101598"/>
                <a:ext cx="3129280" cy="27387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>
                <a:extLst>
                  <a:ext uri="{FF2B5EF4-FFF2-40B4-BE49-F238E27FC236}">
                    <a16:creationId xmlns:a16="http://schemas.microsoft.com/office/drawing/2014/main" id="{EE29A7BB-686E-4D21-AB7F-7E533FF687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270441" flipH="1">
                <a:off x="6576877" y="292114"/>
                <a:ext cx="1738108" cy="175889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0" name="Прямокутник: округлені кути 49">
              <a:extLst>
                <a:ext uri="{FF2B5EF4-FFF2-40B4-BE49-F238E27FC236}">
                  <a16:creationId xmlns:a16="http://schemas.microsoft.com/office/drawing/2014/main" id="{C818BD4F-4DC2-4711-9F58-5A15C6FF1FEE}"/>
                </a:ext>
              </a:extLst>
            </p:cNvPr>
            <p:cNvSpPr/>
            <p:nvPr/>
          </p:nvSpPr>
          <p:spPr>
            <a:xfrm>
              <a:off x="756010" y="2844113"/>
              <a:ext cx="3705817" cy="64686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Лола взяла маленькое ведро и пошла гулять в зоопарк</a:t>
              </a:r>
              <a:endParaRPr lang="uk-UA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Групувати 52">
            <a:extLst>
              <a:ext uri="{FF2B5EF4-FFF2-40B4-BE49-F238E27FC236}">
                <a16:creationId xmlns:a16="http://schemas.microsoft.com/office/drawing/2014/main" id="{06B6C25B-2005-4B61-8477-4E1990C9C511}"/>
              </a:ext>
            </a:extLst>
          </p:cNvPr>
          <p:cNvGrpSpPr/>
          <p:nvPr/>
        </p:nvGrpSpPr>
        <p:grpSpPr>
          <a:xfrm>
            <a:off x="1026529" y="3091993"/>
            <a:ext cx="3961118" cy="3639713"/>
            <a:chOff x="723358" y="-148735"/>
            <a:chExt cx="3961118" cy="3639713"/>
          </a:xfrm>
        </p:grpSpPr>
        <p:grpSp>
          <p:nvGrpSpPr>
            <p:cNvPr id="54" name="Группа 21">
              <a:extLst>
                <a:ext uri="{FF2B5EF4-FFF2-40B4-BE49-F238E27FC236}">
                  <a16:creationId xmlns:a16="http://schemas.microsoft.com/office/drawing/2014/main" id="{965F963C-6006-4DA6-AC55-7AFD03057E74}"/>
                </a:ext>
              </a:extLst>
            </p:cNvPr>
            <p:cNvGrpSpPr/>
            <p:nvPr/>
          </p:nvGrpSpPr>
          <p:grpSpPr>
            <a:xfrm>
              <a:off x="723358" y="-148735"/>
              <a:ext cx="3961118" cy="3459470"/>
              <a:chOff x="6032500" y="-101598"/>
              <a:chExt cx="3129280" cy="2738754"/>
            </a:xfrm>
          </p:grpSpPr>
          <p:pic>
            <p:nvPicPr>
              <p:cNvPr id="56" name="Picture 2" descr="стикер со скрепкой на прозрачном фоне 27 фото">
                <a:extLst>
                  <a:ext uri="{FF2B5EF4-FFF2-40B4-BE49-F238E27FC236}">
                    <a16:creationId xmlns:a16="http://schemas.microsoft.com/office/drawing/2014/main" id="{85616258-B885-4FEE-9384-14A40481AA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2500" y="-101598"/>
                <a:ext cx="3129280" cy="27387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>
                <a:extLst>
                  <a:ext uri="{FF2B5EF4-FFF2-40B4-BE49-F238E27FC236}">
                    <a16:creationId xmlns:a16="http://schemas.microsoft.com/office/drawing/2014/main" id="{4F12F7F7-E6A5-4AD9-951A-4B7A0A815E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270441">
                <a:off x="6574893" y="265860"/>
                <a:ext cx="1757742" cy="176145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5" name="Прямокутник: округлені кути 54">
              <a:extLst>
                <a:ext uri="{FF2B5EF4-FFF2-40B4-BE49-F238E27FC236}">
                  <a16:creationId xmlns:a16="http://schemas.microsoft.com/office/drawing/2014/main" id="{7CFAC6C4-96E2-40FD-A51A-237681C0A17C}"/>
                </a:ext>
              </a:extLst>
            </p:cNvPr>
            <p:cNvSpPr/>
            <p:nvPr/>
          </p:nvSpPr>
          <p:spPr>
            <a:xfrm>
              <a:off x="756010" y="2844113"/>
              <a:ext cx="3705817" cy="64686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Лола увидела лису. У лисы был большой хвост</a:t>
              </a:r>
              <a:endParaRPr lang="uk-UA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EC92A2A3-9307-4A41-95B9-53886EE4BE67}"/>
              </a:ext>
            </a:extLst>
          </p:cNvPr>
          <p:cNvGrpSpPr/>
          <p:nvPr/>
        </p:nvGrpSpPr>
        <p:grpSpPr>
          <a:xfrm>
            <a:off x="5050803" y="3090027"/>
            <a:ext cx="3961118" cy="3639713"/>
            <a:chOff x="723358" y="-148735"/>
            <a:chExt cx="3961118" cy="3639713"/>
          </a:xfrm>
        </p:grpSpPr>
        <p:grpSp>
          <p:nvGrpSpPr>
            <p:cNvPr id="59" name="Группа 21">
              <a:extLst>
                <a:ext uri="{FF2B5EF4-FFF2-40B4-BE49-F238E27FC236}">
                  <a16:creationId xmlns:a16="http://schemas.microsoft.com/office/drawing/2014/main" id="{D697AB7C-FCA7-45DC-9DCD-64148AD688D9}"/>
                </a:ext>
              </a:extLst>
            </p:cNvPr>
            <p:cNvGrpSpPr/>
            <p:nvPr/>
          </p:nvGrpSpPr>
          <p:grpSpPr>
            <a:xfrm>
              <a:off x="723358" y="-148735"/>
              <a:ext cx="3961118" cy="3459470"/>
              <a:chOff x="6032500" y="-101598"/>
              <a:chExt cx="3129280" cy="2738754"/>
            </a:xfrm>
          </p:grpSpPr>
          <p:pic>
            <p:nvPicPr>
              <p:cNvPr id="61" name="Picture 2" descr="стикер со скрепкой на прозрачном фоне 27 фото">
                <a:extLst>
                  <a:ext uri="{FF2B5EF4-FFF2-40B4-BE49-F238E27FC236}">
                    <a16:creationId xmlns:a16="http://schemas.microsoft.com/office/drawing/2014/main" id="{2FCD92C2-AE4F-4A2C-9216-AED683F29D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2500" y="-101598"/>
                <a:ext cx="3129280" cy="27387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>
                <a:extLst>
                  <a:ext uri="{FF2B5EF4-FFF2-40B4-BE49-F238E27FC236}">
                    <a16:creationId xmlns:a16="http://schemas.microsoft.com/office/drawing/2014/main" id="{AF210149-2F2D-43A4-B6F9-F687DD871E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270441">
                <a:off x="6574893" y="265860"/>
                <a:ext cx="1757742" cy="176145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0" name="Прямокутник: округлені кути 59">
              <a:extLst>
                <a:ext uri="{FF2B5EF4-FFF2-40B4-BE49-F238E27FC236}">
                  <a16:creationId xmlns:a16="http://schemas.microsoft.com/office/drawing/2014/main" id="{EE64E406-C12B-46EA-8D17-BC8755208F73}"/>
                </a:ext>
              </a:extLst>
            </p:cNvPr>
            <p:cNvSpPr/>
            <p:nvPr/>
          </p:nvSpPr>
          <p:spPr>
            <a:xfrm>
              <a:off x="756010" y="2844113"/>
              <a:ext cx="3705817" cy="64686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Потом Лола увидела лошадь. Лошадь была белая и красивая.</a:t>
              </a:r>
              <a:endParaRPr lang="uk-UA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Групувати 62">
            <a:extLst>
              <a:ext uri="{FF2B5EF4-FFF2-40B4-BE49-F238E27FC236}">
                <a16:creationId xmlns:a16="http://schemas.microsoft.com/office/drawing/2014/main" id="{13E33D4E-184E-47FC-9CC2-9C27911A8A6F}"/>
              </a:ext>
            </a:extLst>
          </p:cNvPr>
          <p:cNvGrpSpPr/>
          <p:nvPr/>
        </p:nvGrpSpPr>
        <p:grpSpPr>
          <a:xfrm>
            <a:off x="1012841" y="-328518"/>
            <a:ext cx="3961118" cy="3639713"/>
            <a:chOff x="723358" y="-148735"/>
            <a:chExt cx="3961118" cy="3639713"/>
          </a:xfrm>
        </p:grpSpPr>
        <p:grpSp>
          <p:nvGrpSpPr>
            <p:cNvPr id="64" name="Группа 21">
              <a:extLst>
                <a:ext uri="{FF2B5EF4-FFF2-40B4-BE49-F238E27FC236}">
                  <a16:creationId xmlns:a16="http://schemas.microsoft.com/office/drawing/2014/main" id="{EE228AB2-5277-4886-886E-0BB796A1BFA7}"/>
                </a:ext>
              </a:extLst>
            </p:cNvPr>
            <p:cNvGrpSpPr/>
            <p:nvPr/>
          </p:nvGrpSpPr>
          <p:grpSpPr>
            <a:xfrm>
              <a:off x="723358" y="-148735"/>
              <a:ext cx="3961118" cy="3459470"/>
              <a:chOff x="6032500" y="-101598"/>
              <a:chExt cx="3129280" cy="2738754"/>
            </a:xfrm>
          </p:grpSpPr>
          <p:pic>
            <p:nvPicPr>
              <p:cNvPr id="66" name="Picture 2" descr="стикер со скрепкой на прозрачном фоне 27 фото">
                <a:extLst>
                  <a:ext uri="{FF2B5EF4-FFF2-40B4-BE49-F238E27FC236}">
                    <a16:creationId xmlns:a16="http://schemas.microsoft.com/office/drawing/2014/main" id="{77F5F842-8F2B-4903-A279-A08BF27D21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2500" y="-101598"/>
                <a:ext cx="3129280" cy="27387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>
                <a:extLst>
                  <a:ext uri="{FF2B5EF4-FFF2-40B4-BE49-F238E27FC236}">
                    <a16:creationId xmlns:a16="http://schemas.microsoft.com/office/drawing/2014/main" id="{2B43EA5F-DD44-4F9B-BC66-92E194C88E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270441">
                <a:off x="6574893" y="265860"/>
                <a:ext cx="1757742" cy="176145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5" name="Прямокутник: округлені кути 64">
              <a:extLst>
                <a:ext uri="{FF2B5EF4-FFF2-40B4-BE49-F238E27FC236}">
                  <a16:creationId xmlns:a16="http://schemas.microsoft.com/office/drawing/2014/main" id="{E14BBB2A-E321-4B33-806E-9B3E1B816934}"/>
                </a:ext>
              </a:extLst>
            </p:cNvPr>
            <p:cNvSpPr/>
            <p:nvPr/>
          </p:nvSpPr>
          <p:spPr>
            <a:xfrm>
              <a:off x="756010" y="2844113"/>
              <a:ext cx="3705817" cy="64686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Дальше Лола пошла к леопарду.</a:t>
              </a:r>
            </a:p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Он ел салат </a:t>
              </a:r>
              <a:endParaRPr lang="uk-UA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5B3160A3-2169-41CA-A879-1B75C646B447}"/>
              </a:ext>
            </a:extLst>
          </p:cNvPr>
          <p:cNvGrpSpPr/>
          <p:nvPr/>
        </p:nvGrpSpPr>
        <p:grpSpPr>
          <a:xfrm>
            <a:off x="5092402" y="-338493"/>
            <a:ext cx="3961118" cy="3639713"/>
            <a:chOff x="723358" y="-148735"/>
            <a:chExt cx="3961118" cy="3639713"/>
          </a:xfrm>
        </p:grpSpPr>
        <p:grpSp>
          <p:nvGrpSpPr>
            <p:cNvPr id="69" name="Группа 21">
              <a:extLst>
                <a:ext uri="{FF2B5EF4-FFF2-40B4-BE49-F238E27FC236}">
                  <a16:creationId xmlns:a16="http://schemas.microsoft.com/office/drawing/2014/main" id="{8901A20F-2CC7-46D6-B1A3-ED269FC66831}"/>
                </a:ext>
              </a:extLst>
            </p:cNvPr>
            <p:cNvGrpSpPr/>
            <p:nvPr/>
          </p:nvGrpSpPr>
          <p:grpSpPr>
            <a:xfrm>
              <a:off x="723358" y="-148735"/>
              <a:ext cx="3961118" cy="3459470"/>
              <a:chOff x="6032500" y="-101598"/>
              <a:chExt cx="3129280" cy="2738754"/>
            </a:xfrm>
          </p:grpSpPr>
          <p:pic>
            <p:nvPicPr>
              <p:cNvPr id="71" name="Picture 2" descr="стикер со скрепкой на прозрачном фоне 27 фото">
                <a:extLst>
                  <a:ext uri="{FF2B5EF4-FFF2-40B4-BE49-F238E27FC236}">
                    <a16:creationId xmlns:a16="http://schemas.microsoft.com/office/drawing/2014/main" id="{1157C12A-9626-4877-B360-4141F7D47B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2500" y="-101598"/>
                <a:ext cx="3129280" cy="27387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">
                <a:extLst>
                  <a:ext uri="{FF2B5EF4-FFF2-40B4-BE49-F238E27FC236}">
                    <a16:creationId xmlns:a16="http://schemas.microsoft.com/office/drawing/2014/main" id="{44023766-4FCB-45F8-BD45-CA512C9605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270441" flipH="1">
                <a:off x="6576877" y="300673"/>
                <a:ext cx="1738108" cy="174178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0" name="Прямокутник: округлені кути 69">
              <a:extLst>
                <a:ext uri="{FF2B5EF4-FFF2-40B4-BE49-F238E27FC236}">
                  <a16:creationId xmlns:a16="http://schemas.microsoft.com/office/drawing/2014/main" id="{73507084-4A22-46EF-943A-157BD97AFA40}"/>
                </a:ext>
              </a:extLst>
            </p:cNvPr>
            <p:cNvSpPr/>
            <p:nvPr/>
          </p:nvSpPr>
          <p:spPr>
            <a:xfrm>
              <a:off x="756010" y="2844113"/>
              <a:ext cx="3705817" cy="64686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 ветке сидел сокол, а под скамейкой спала лягушка.</a:t>
              </a:r>
            </a:p>
          </p:txBody>
        </p:sp>
      </p:grpSp>
      <p:grpSp>
        <p:nvGrpSpPr>
          <p:cNvPr id="73" name="Групувати 72">
            <a:extLst>
              <a:ext uri="{FF2B5EF4-FFF2-40B4-BE49-F238E27FC236}">
                <a16:creationId xmlns:a16="http://schemas.microsoft.com/office/drawing/2014/main" id="{D8647379-6728-4E25-BE3A-B88F1F9BA0C9}"/>
              </a:ext>
            </a:extLst>
          </p:cNvPr>
          <p:cNvGrpSpPr/>
          <p:nvPr/>
        </p:nvGrpSpPr>
        <p:grpSpPr>
          <a:xfrm>
            <a:off x="1033727" y="3071151"/>
            <a:ext cx="3961118" cy="3639713"/>
            <a:chOff x="723358" y="-148735"/>
            <a:chExt cx="3961118" cy="3639713"/>
          </a:xfrm>
        </p:grpSpPr>
        <p:grpSp>
          <p:nvGrpSpPr>
            <p:cNvPr id="74" name="Группа 21">
              <a:extLst>
                <a:ext uri="{FF2B5EF4-FFF2-40B4-BE49-F238E27FC236}">
                  <a16:creationId xmlns:a16="http://schemas.microsoft.com/office/drawing/2014/main" id="{00ACDA5C-2B3C-4EBF-A5E7-AF73D32A43B1}"/>
                </a:ext>
              </a:extLst>
            </p:cNvPr>
            <p:cNvGrpSpPr/>
            <p:nvPr/>
          </p:nvGrpSpPr>
          <p:grpSpPr>
            <a:xfrm>
              <a:off x="723358" y="-148735"/>
              <a:ext cx="3961118" cy="3459470"/>
              <a:chOff x="6032500" y="-101598"/>
              <a:chExt cx="3129280" cy="2738754"/>
            </a:xfrm>
          </p:grpSpPr>
          <p:pic>
            <p:nvPicPr>
              <p:cNvPr id="77" name="Picture 2" descr="стикер со скрепкой на прозрачном фоне 27 фото">
                <a:extLst>
                  <a:ext uri="{FF2B5EF4-FFF2-40B4-BE49-F238E27FC236}">
                    <a16:creationId xmlns:a16="http://schemas.microsoft.com/office/drawing/2014/main" id="{21180728-3540-4F7F-8222-E0CE4B30E8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2500" y="-101598"/>
                <a:ext cx="3129280" cy="27387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">
                <a:extLst>
                  <a:ext uri="{FF2B5EF4-FFF2-40B4-BE49-F238E27FC236}">
                    <a16:creationId xmlns:a16="http://schemas.microsoft.com/office/drawing/2014/main" id="{41B97702-A2ED-49FE-A0C2-1471B63880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270441">
                <a:off x="6574893" y="265860"/>
                <a:ext cx="1757741" cy="176145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5" name="Прямокутник: округлені кути 74">
              <a:extLst>
                <a:ext uri="{FF2B5EF4-FFF2-40B4-BE49-F238E27FC236}">
                  <a16:creationId xmlns:a16="http://schemas.microsoft.com/office/drawing/2014/main" id="{05C8E6C2-427B-4F19-A572-F5FA7C71387A}"/>
                </a:ext>
              </a:extLst>
            </p:cNvPr>
            <p:cNvSpPr/>
            <p:nvPr/>
          </p:nvSpPr>
          <p:spPr>
            <a:xfrm>
              <a:off x="756010" y="2844113"/>
              <a:ext cx="3705817" cy="64686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 лесу Лола встретила серого злого волка</a:t>
              </a:r>
              <a:endParaRPr lang="uk-UA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B0372FAA-889B-4DE7-B876-09A7A09A9E11}"/>
              </a:ext>
            </a:extLst>
          </p:cNvPr>
          <p:cNvGrpSpPr/>
          <p:nvPr/>
        </p:nvGrpSpPr>
        <p:grpSpPr>
          <a:xfrm>
            <a:off x="5066903" y="3082235"/>
            <a:ext cx="3961118" cy="3639713"/>
            <a:chOff x="723358" y="-148735"/>
            <a:chExt cx="3961118" cy="3639713"/>
          </a:xfrm>
        </p:grpSpPr>
        <p:grpSp>
          <p:nvGrpSpPr>
            <p:cNvPr id="81" name="Группа 21">
              <a:extLst>
                <a:ext uri="{FF2B5EF4-FFF2-40B4-BE49-F238E27FC236}">
                  <a16:creationId xmlns:a16="http://schemas.microsoft.com/office/drawing/2014/main" id="{BEDA7DCA-5E5E-4144-94CB-F1E66C7ED63C}"/>
                </a:ext>
              </a:extLst>
            </p:cNvPr>
            <p:cNvGrpSpPr/>
            <p:nvPr/>
          </p:nvGrpSpPr>
          <p:grpSpPr>
            <a:xfrm>
              <a:off x="723358" y="-148735"/>
              <a:ext cx="3961118" cy="3459470"/>
              <a:chOff x="6032500" y="-101598"/>
              <a:chExt cx="3129280" cy="2738754"/>
            </a:xfrm>
          </p:grpSpPr>
          <p:pic>
            <p:nvPicPr>
              <p:cNvPr id="83" name="Picture 2" descr="стикер со скрепкой на прозрачном фоне 27 фото">
                <a:extLst>
                  <a:ext uri="{FF2B5EF4-FFF2-40B4-BE49-F238E27FC236}">
                    <a16:creationId xmlns:a16="http://schemas.microsoft.com/office/drawing/2014/main" id="{826F997F-1183-4678-977C-B1BE114204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2500" y="-101598"/>
                <a:ext cx="3129280" cy="27387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>
                <a:extLst>
                  <a:ext uri="{FF2B5EF4-FFF2-40B4-BE49-F238E27FC236}">
                    <a16:creationId xmlns:a16="http://schemas.microsoft.com/office/drawing/2014/main" id="{9472719C-625C-4415-9D27-21D86C0DEB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270441">
                <a:off x="6574893" y="265860"/>
                <a:ext cx="1757741" cy="176145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2" name="Прямокутник: округлені кути 81">
              <a:extLst>
                <a:ext uri="{FF2B5EF4-FFF2-40B4-BE49-F238E27FC236}">
                  <a16:creationId xmlns:a16="http://schemas.microsoft.com/office/drawing/2014/main" id="{07A380B2-A6CD-4E5C-8EC0-B5FFDBDF04F9}"/>
                </a:ext>
              </a:extLst>
            </p:cNvPr>
            <p:cNvSpPr/>
            <p:nvPr/>
          </p:nvSpPr>
          <p:spPr>
            <a:xfrm>
              <a:off x="756010" y="2844113"/>
              <a:ext cx="3705817" cy="64686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Вечером Лола вернулась домой и играла с сестрой Лизой .</a:t>
              </a:r>
              <a:endParaRPr lang="uk-UA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E9542CE-3F51-4923-8E72-5B28C05DEB8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3" y="6163174"/>
            <a:ext cx="702696" cy="6468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9F0EF86-4F12-4925-9E73-9EFDF057A0E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808" y="1155263"/>
            <a:ext cx="3636096" cy="3706407"/>
          </a:xfrm>
          <a:prstGeom prst="rect">
            <a:avLst/>
          </a:prstGeom>
        </p:spPr>
      </p:pic>
      <p:grpSp>
        <p:nvGrpSpPr>
          <p:cNvPr id="78" name="Групувати 77">
            <a:extLst>
              <a:ext uri="{FF2B5EF4-FFF2-40B4-BE49-F238E27FC236}">
                <a16:creationId xmlns:a16="http://schemas.microsoft.com/office/drawing/2014/main" id="{E2BDB440-1772-4A79-9617-980E2337E10D}"/>
              </a:ext>
            </a:extLst>
          </p:cNvPr>
          <p:cNvGrpSpPr/>
          <p:nvPr/>
        </p:nvGrpSpPr>
        <p:grpSpPr>
          <a:xfrm>
            <a:off x="24080" y="-811"/>
            <a:ext cx="9270548" cy="7041203"/>
            <a:chOff x="-6297590" y="-549110"/>
            <a:chExt cx="9270548" cy="7041203"/>
          </a:xfrm>
        </p:grpSpPr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ABC68128-EA5B-4ADC-A290-FB7D966EE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" r="46"/>
            <a:stretch/>
          </p:blipFill>
          <p:spPr>
            <a:xfrm>
              <a:off x="-6297590" y="-549110"/>
              <a:ext cx="9270548" cy="7041203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0C0AFBA9-605F-4E38-9AD9-5787040D7A2B}"/>
                </a:ext>
              </a:extLst>
            </p:cNvPr>
            <p:cNvSpPr txBox="1"/>
            <p:nvPr/>
          </p:nvSpPr>
          <p:spPr>
            <a:xfrm rot="20807037">
              <a:off x="-5162907" y="879475"/>
              <a:ext cx="3206537" cy="4210252"/>
            </a:xfrm>
            <a:prstGeom prst="rect">
              <a:avLst/>
            </a:prstGeom>
            <a:noFill/>
          </p:spPr>
          <p:txBody>
            <a:bodyPr wrap="square" rtlCol="0">
              <a:prstTxWarp prst="textCanUp">
                <a:avLst>
                  <a:gd name="adj" fmla="val 97344"/>
                </a:avLst>
              </a:prstTxWarp>
              <a:spAutoFit/>
            </a:bodyPr>
            <a:lstStyle/>
            <a:p>
              <a:r>
                <a:rPr lang="uk-UA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uk-UA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  <a:r>
                <a:rPr lang="uk-UA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uk-UA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  <a:r>
                <a:rPr lang="uk-UA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uk-UA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</a:t>
              </a:r>
              <a:r>
                <a:rPr lang="uk-UA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uk-UA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го</a:t>
              </a:r>
              <a:r>
                <a:rPr lang="uk-UA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гу</a:t>
              </a:r>
              <a:r>
                <a:rPr lang="uk-UA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uk-UA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я</a:t>
              </a:r>
              <a:r>
                <a:rPr lang="uk-UA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uk-UA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а. У </a:t>
              </a:r>
              <a:r>
                <a:rPr lang="uk-UA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неё</a:t>
              </a:r>
              <a:r>
                <a:rPr lang="uk-UA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замерз</a:t>
              </a:r>
              <a:r>
                <a:rPr lang="uk-UA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uk-UA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 щ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ёки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но ей было весе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о. Вечером 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пила мо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око и рассказыва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маме о своей прогу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ке.</a:t>
              </a:r>
              <a:endPara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30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B0D314-FB89-4F41-8114-0D11E4B68211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7B76EC72-E91A-42ED-A5B7-DB467F72CDA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36DD84C-C546-45DF-8A23-D47484124977}"/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233</Words>
  <Application>Microsoft Office PowerPoint</Application>
  <PresentationFormat>Широкий екран</PresentationFormat>
  <Paragraphs>20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Cavolini</vt:lpstr>
      <vt:lpstr>Times New Roman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Анастасія Сомова</cp:lastModifiedBy>
  <cp:revision>17</cp:revision>
  <dcterms:created xsi:type="dcterms:W3CDTF">2025-11-22T11:37:47Z</dcterms:created>
  <dcterms:modified xsi:type="dcterms:W3CDTF">2026-03-06T20:23:17Z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