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1" r:id="rId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13"/>
    <p:restoredTop sz="94662"/>
  </p:normalViewPr>
  <p:slideViewPr>
    <p:cSldViewPr snapToGrid="0">
      <p:cViewPr varScale="1">
        <p:scale>
          <a:sx n="66" d="100"/>
          <a:sy n="66" d="100"/>
        </p:scale>
        <p:origin x="110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0F6666-16A6-7F8C-3D05-C1D36A392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47F4A40-D103-5859-38C8-4AE375CB96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211D5E-3121-6030-E6F8-11C746BB4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C9DA-6BEF-064A-84C5-8525F624D86A}" type="datetimeFigureOut">
              <a:rPr lang="ru-UA" smtClean="0"/>
              <a:t>03/06/2026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6A6543-44CD-070C-726B-388BF6C90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0EBC0C-B9D4-46A5-3DE9-654282E42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79BCA-8A9B-3947-94DB-3B4CBFA07A5D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225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90881A-B998-7D48-82DE-1F0184942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0CF01B-9A28-9F94-8912-FAE0CC124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CFD2D2-1F49-B90C-439E-055307989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C9DA-6BEF-064A-84C5-8525F624D86A}" type="datetimeFigureOut">
              <a:rPr lang="ru-UA" smtClean="0"/>
              <a:t>03/06/2026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65CCFD-7D39-3712-C4C9-AB378EC70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5DBCA5-3C44-2022-64D2-C376075C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79BCA-8A9B-3947-94DB-3B4CBFA07A5D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82172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27BCE19-2EE5-7944-5426-6BA453ED2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A470567-886B-C602-9A0C-8B9B37405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6A2729-36B8-DB2E-0F02-AC5283749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C9DA-6BEF-064A-84C5-8525F624D86A}" type="datetimeFigureOut">
              <a:rPr lang="ru-UA" smtClean="0"/>
              <a:t>03/06/2026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5B6557-C49D-39D0-E1A8-A28C07EFB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82933D-6C23-B099-03A4-2E96C6453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79BCA-8A9B-3947-94DB-3B4CBFA07A5D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83588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BF276F-92AA-7A88-9DBE-EA4E3E2E1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69AEBC-72AA-DF8B-021F-165186487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0A3C7A-F4B7-DBED-A533-9264E7809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C9DA-6BEF-064A-84C5-8525F624D86A}" type="datetimeFigureOut">
              <a:rPr lang="ru-UA" smtClean="0"/>
              <a:t>03/06/2026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932D8D-96CC-B366-20C7-FD9F10C4F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96E2FD-6824-80E3-5B18-D82215AE9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79BCA-8A9B-3947-94DB-3B4CBFA07A5D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9871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8B17E1-1C76-1602-FB84-549B31BD1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05D262-7C31-8022-2A7D-BD895B830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93D6AC-8D09-13B8-82C4-768AA6645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C9DA-6BEF-064A-84C5-8525F624D86A}" type="datetimeFigureOut">
              <a:rPr lang="ru-UA" smtClean="0"/>
              <a:t>03/06/2026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E53A03-8C75-8A45-DF6E-AB519B637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10DB39-C6E1-8DA0-B070-7BBD252E2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79BCA-8A9B-3947-94DB-3B4CBFA07A5D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5986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5F915C-C6F3-902A-865B-E2AE7598E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07A1D4-CF09-F33D-1BCA-3FBB33C5FB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421D2C-5DB1-A9BB-9FAA-4B37967C7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474A1A-07D9-6D71-A4BD-D3A4D346C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C9DA-6BEF-064A-84C5-8525F624D86A}" type="datetimeFigureOut">
              <a:rPr lang="ru-UA" smtClean="0"/>
              <a:t>03/06/2026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316D23-2A01-58E7-5C7B-887475D35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C40B85-0E6A-FD42-6397-8B0A47D5D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79BCA-8A9B-3947-94DB-3B4CBFA07A5D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8324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C8531F-30F1-435B-3D77-C710B116A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658D75-67D2-A930-0F0B-E781D9F93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AF058D-FC03-064D-6986-D0F2505A7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C66184A-B3E9-7304-475E-DBD0DAFC44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F70A6E-EA1F-D921-17D5-F2C8FC3A92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AC840AA-BE42-904D-E0C5-5026B08F5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C9DA-6BEF-064A-84C5-8525F624D86A}" type="datetimeFigureOut">
              <a:rPr lang="ru-UA" smtClean="0"/>
              <a:t>03/06/2026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F54230A-3442-248B-E8E4-5A21C2E39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A07D234-3E01-5BF4-F5EF-5E3F2B670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79BCA-8A9B-3947-94DB-3B4CBFA07A5D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48206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8D67BD-7C57-867F-B80F-8BB8DBAC7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75719D-F9C7-EECD-76AE-B29BF9955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C9DA-6BEF-064A-84C5-8525F624D86A}" type="datetimeFigureOut">
              <a:rPr lang="ru-UA" smtClean="0"/>
              <a:t>03/06/2026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D6C1C61-1FFB-5050-07BD-D05E34F9F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5304595-4A7B-DC2F-398F-F436B0477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79BCA-8A9B-3947-94DB-3B4CBFA07A5D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877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8B51650-878E-5FD8-B1B8-716CFDD7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C9DA-6BEF-064A-84C5-8525F624D86A}" type="datetimeFigureOut">
              <a:rPr lang="ru-UA" smtClean="0"/>
              <a:t>03/06/2026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81DF7E2-3342-409B-B50F-6E3E489D7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F3CA75F-7964-CED6-560E-FCD6651BB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79BCA-8A9B-3947-94DB-3B4CBFA07A5D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5295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D3DEEC-9807-84C1-303B-A4EEB7055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DF97F4-F3E4-862C-6301-3F84D4530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AEB6713-E290-E0FC-E3AC-2D87C0A824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950C5B-B679-4331-88A4-EBFE91573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C9DA-6BEF-064A-84C5-8525F624D86A}" type="datetimeFigureOut">
              <a:rPr lang="ru-UA" smtClean="0"/>
              <a:t>03/06/2026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35DECD-5284-8F13-F870-0B5F14840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634ED6-314E-89B8-D21C-F8DBDE6C2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79BCA-8A9B-3947-94DB-3B4CBFA07A5D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3452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EAE6DC-9634-042C-AC63-D32F7E777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1FAEFD-2B0C-79F3-EC9D-352BCFFF91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C3C7714-98E4-2F57-B925-8FFA28B5E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9AB30C-9211-1EC8-7CD0-DC1E1099B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C9DA-6BEF-064A-84C5-8525F624D86A}" type="datetimeFigureOut">
              <a:rPr lang="ru-UA" smtClean="0"/>
              <a:t>03/06/2026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07F82D-6621-C93C-E85E-ACAE01161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098C77-6B4E-59CF-6D93-56FE4E89C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79BCA-8A9B-3947-94DB-3B4CBFA07A5D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5606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24BCE-D1E6-27EC-2ED9-112DF34D9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EEEEDC-E15C-5EE8-ACCB-4A5ACC99E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62EAAD-E4C3-FB0F-332B-53B555AA2E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8C9DA-6BEF-064A-84C5-8525F624D86A}" type="datetimeFigureOut">
              <a:rPr lang="ru-UA" smtClean="0"/>
              <a:t>03/06/2026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86A82F-0499-063C-32CC-2E328209EE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F318DD-1C28-F0A3-412C-C662BA75E5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79BCA-8A9B-3947-94DB-3B4CBFA07A5D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19338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99639FC-9586-DC1C-3B97-1B785BD29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37" y="-19386"/>
            <a:ext cx="12236825" cy="6858000"/>
          </a:xfrm>
          <a:prstGeom prst="rect">
            <a:avLst/>
          </a:prstGeom>
        </p:spPr>
      </p:pic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59284FD7-D194-3B04-EE56-3B6F204758AE}"/>
              </a:ext>
            </a:extLst>
          </p:cNvPr>
          <p:cNvSpPr/>
          <p:nvPr/>
        </p:nvSpPr>
        <p:spPr>
          <a:xfrm>
            <a:off x="633217" y="3429001"/>
            <a:ext cx="3824212" cy="33742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2346879B-5029-A191-9E17-97CD4F74B5FD}"/>
              </a:ext>
            </a:extLst>
          </p:cNvPr>
          <p:cNvSpPr/>
          <p:nvPr/>
        </p:nvSpPr>
        <p:spPr>
          <a:xfrm>
            <a:off x="4663297" y="3396918"/>
            <a:ext cx="3824212" cy="337420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6BFBD0E-D46B-3675-3B83-24E44A61D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233" y="3230547"/>
            <a:ext cx="1332260" cy="133226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D0A8CD0-362B-6F4E-2532-503CC0980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4936" y="4248296"/>
            <a:ext cx="1340527" cy="148282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AAFE8B5-629E-E202-2CD9-BD3B36EFF0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656113" y="3425412"/>
            <a:ext cx="1306950" cy="130695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7DD54D1-0278-EC11-C5B9-0AA1C88E92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1667" y="2687269"/>
            <a:ext cx="2226152" cy="222615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C358E27-6093-8F3B-1D5A-44EF799E50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2425" y="4056422"/>
            <a:ext cx="2883877" cy="216290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76827F1-4DD1-A5E6-B1DC-54D01BF5B8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7955" y="3988164"/>
            <a:ext cx="2438400" cy="24384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825FA04-E2FA-E189-958F-CBA8EBA7DD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170364">
            <a:off x="796114" y="3639925"/>
            <a:ext cx="836695" cy="111952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1AFE1DA-8F01-5E0B-2621-9CE2F30CC7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33747" y="5382356"/>
            <a:ext cx="1477529" cy="147752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D846CC1-B83D-AB74-A58D-E6B83987203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67458" y="3188423"/>
            <a:ext cx="1537551" cy="153755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5CAD4D2-6283-2BAE-7007-05660EBC751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6640" y="5525740"/>
            <a:ext cx="1330097" cy="133009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0117178-ACA6-E74E-EC98-D3AFC9A04FC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382712">
            <a:off x="6659006" y="5089678"/>
            <a:ext cx="1952409" cy="195240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E5DECBB-65DB-1591-F406-CBA272D9DF2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3115152" y="5084019"/>
            <a:ext cx="1586286" cy="162077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1E6854-FE22-41C3-A2CA-04E13C83787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42055" y="3425412"/>
            <a:ext cx="2965870" cy="296587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F3BFCB6-89DA-B580-1429-9D5D05A4C16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06851" y="988100"/>
            <a:ext cx="2476753" cy="2503674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01D9085-CD49-BC6D-3327-BFE937AC981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57263" y="337169"/>
            <a:ext cx="751906" cy="650931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F995DEAC-B8F6-FF16-41C6-9E93EA919619}"/>
              </a:ext>
            </a:extLst>
          </p:cNvPr>
          <p:cNvSpPr/>
          <p:nvPr/>
        </p:nvSpPr>
        <p:spPr>
          <a:xfrm>
            <a:off x="2335363" y="1331089"/>
            <a:ext cx="4912107" cy="15127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 23">
            <a:extLst>
              <a:ext uri="{FF2B5EF4-FFF2-40B4-BE49-F238E27FC236}">
                <a16:creationId xmlns:a16="http://schemas.microsoft.com/office/drawing/2014/main" id="{B23FF2C7-4DF7-AD13-CA9C-1740D41FF8E3}"/>
              </a:ext>
            </a:extLst>
          </p:cNvPr>
          <p:cNvSpPr/>
          <p:nvPr/>
        </p:nvSpPr>
        <p:spPr>
          <a:xfrm>
            <a:off x="3433378" y="1614265"/>
            <a:ext cx="2636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UA" sz="5400" dirty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ЛАВАШ</a:t>
            </a:r>
          </a:p>
        </p:txBody>
      </p:sp>
      <p:sp>
        <p:nvSpPr>
          <p:cNvPr id="26" name="Прямокутник 25">
            <a:extLst>
              <a:ext uri="{FF2B5EF4-FFF2-40B4-BE49-F238E27FC236}">
                <a16:creationId xmlns:a16="http://schemas.microsoft.com/office/drawing/2014/main" id="{2BD072FB-9D24-2C5C-440C-656A4B6E3E6D}"/>
              </a:ext>
            </a:extLst>
          </p:cNvPr>
          <p:cNvSpPr/>
          <p:nvPr/>
        </p:nvSpPr>
        <p:spPr>
          <a:xfrm>
            <a:off x="3140718" y="1606682"/>
            <a:ext cx="3221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UA" sz="5400" dirty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МОЛОКО</a:t>
            </a:r>
          </a:p>
        </p:txBody>
      </p:sp>
      <p:sp>
        <p:nvSpPr>
          <p:cNvPr id="28" name="Прямокутник 27">
            <a:extLst>
              <a:ext uri="{FF2B5EF4-FFF2-40B4-BE49-F238E27FC236}">
                <a16:creationId xmlns:a16="http://schemas.microsoft.com/office/drawing/2014/main" id="{D36771B7-4CD0-9D12-D211-46BC68A151A1}"/>
              </a:ext>
            </a:extLst>
          </p:cNvPr>
          <p:cNvSpPr/>
          <p:nvPr/>
        </p:nvSpPr>
        <p:spPr>
          <a:xfrm>
            <a:off x="2930465" y="1595516"/>
            <a:ext cx="40086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UA" sz="5400" dirty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БАКЛАЖАН</a:t>
            </a:r>
          </a:p>
        </p:txBody>
      </p:sp>
      <p:sp>
        <p:nvSpPr>
          <p:cNvPr id="30" name="Прямокутник 29">
            <a:extLst>
              <a:ext uri="{FF2B5EF4-FFF2-40B4-BE49-F238E27FC236}">
                <a16:creationId xmlns:a16="http://schemas.microsoft.com/office/drawing/2014/main" id="{139180BD-3C42-5055-DF00-A26AB6E84773}"/>
              </a:ext>
            </a:extLst>
          </p:cNvPr>
          <p:cNvSpPr/>
          <p:nvPr/>
        </p:nvSpPr>
        <p:spPr>
          <a:xfrm>
            <a:off x="3191587" y="1619291"/>
            <a:ext cx="31996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UA" sz="5400" dirty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БРОКОЛІ</a:t>
            </a:r>
          </a:p>
        </p:txBody>
      </p:sp>
      <p:sp>
        <p:nvSpPr>
          <p:cNvPr id="35" name="Прямокутник 34">
            <a:extLst>
              <a:ext uri="{FF2B5EF4-FFF2-40B4-BE49-F238E27FC236}">
                <a16:creationId xmlns:a16="http://schemas.microsoft.com/office/drawing/2014/main" id="{1B9F4DDD-A08A-E6B9-6862-E3C562718E01}"/>
              </a:ext>
            </a:extLst>
          </p:cNvPr>
          <p:cNvSpPr/>
          <p:nvPr/>
        </p:nvSpPr>
        <p:spPr>
          <a:xfrm>
            <a:off x="3154375" y="1606721"/>
            <a:ext cx="34449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UA" sz="5400" dirty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КВАСОЛЯ</a:t>
            </a:r>
          </a:p>
        </p:txBody>
      </p:sp>
      <p:sp>
        <p:nvSpPr>
          <p:cNvPr id="36" name="Прямокутник 35">
            <a:extLst>
              <a:ext uri="{FF2B5EF4-FFF2-40B4-BE49-F238E27FC236}">
                <a16:creationId xmlns:a16="http://schemas.microsoft.com/office/drawing/2014/main" id="{0EE9585D-E62B-41BA-DB4D-D3DEAA8E0E2B}"/>
              </a:ext>
            </a:extLst>
          </p:cNvPr>
          <p:cNvSpPr/>
          <p:nvPr/>
        </p:nvSpPr>
        <p:spPr>
          <a:xfrm>
            <a:off x="3389446" y="1571273"/>
            <a:ext cx="3007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UA" sz="5400" dirty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ЦИБУЛЯ</a:t>
            </a:r>
          </a:p>
        </p:txBody>
      </p:sp>
      <p:sp>
        <p:nvSpPr>
          <p:cNvPr id="37" name="Прямокутник 36">
            <a:extLst>
              <a:ext uri="{FF2B5EF4-FFF2-40B4-BE49-F238E27FC236}">
                <a16:creationId xmlns:a16="http://schemas.microsoft.com/office/drawing/2014/main" id="{52A50C19-4B44-E89F-5A60-6032FE8ECA67}"/>
              </a:ext>
            </a:extLst>
          </p:cNvPr>
          <p:cNvSpPr/>
          <p:nvPr/>
        </p:nvSpPr>
        <p:spPr>
          <a:xfrm>
            <a:off x="3927563" y="1595763"/>
            <a:ext cx="17876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UA" sz="5400" dirty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СІЛЬ</a:t>
            </a:r>
          </a:p>
        </p:txBody>
      </p:sp>
      <p:sp>
        <p:nvSpPr>
          <p:cNvPr id="38" name="Прямокутник 37">
            <a:extLst>
              <a:ext uri="{FF2B5EF4-FFF2-40B4-BE49-F238E27FC236}">
                <a16:creationId xmlns:a16="http://schemas.microsoft.com/office/drawing/2014/main" id="{289CCA6C-6883-7865-FC70-A2492626C1C7}"/>
              </a:ext>
            </a:extLst>
          </p:cNvPr>
          <p:cNvSpPr/>
          <p:nvPr/>
        </p:nvSpPr>
        <p:spPr>
          <a:xfrm>
            <a:off x="3552542" y="1560354"/>
            <a:ext cx="2679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UA" sz="5400" dirty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МАСЛО</a:t>
            </a:r>
          </a:p>
        </p:txBody>
      </p:sp>
      <p:sp>
        <p:nvSpPr>
          <p:cNvPr id="39" name="Прямокутник 38">
            <a:extLst>
              <a:ext uri="{FF2B5EF4-FFF2-40B4-BE49-F238E27FC236}">
                <a16:creationId xmlns:a16="http://schemas.microsoft.com/office/drawing/2014/main" id="{3CC5653A-6C73-6A81-743C-35FBE9971FC2}"/>
              </a:ext>
            </a:extLst>
          </p:cNvPr>
          <p:cNvSpPr/>
          <p:nvPr/>
        </p:nvSpPr>
        <p:spPr>
          <a:xfrm>
            <a:off x="3715523" y="1607795"/>
            <a:ext cx="21403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UA" sz="5400" dirty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САЛО</a:t>
            </a:r>
          </a:p>
        </p:txBody>
      </p:sp>
      <p:sp>
        <p:nvSpPr>
          <p:cNvPr id="40" name="Прямокутник 39">
            <a:extLst>
              <a:ext uri="{FF2B5EF4-FFF2-40B4-BE49-F238E27FC236}">
                <a16:creationId xmlns:a16="http://schemas.microsoft.com/office/drawing/2014/main" id="{9FF462C8-A259-43B5-49A2-DE517A56F813}"/>
              </a:ext>
            </a:extLst>
          </p:cNvPr>
          <p:cNvSpPr/>
          <p:nvPr/>
        </p:nvSpPr>
        <p:spPr>
          <a:xfrm>
            <a:off x="2852947" y="1620565"/>
            <a:ext cx="38654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UA" sz="5400" dirty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КАРТОПЛЯ</a:t>
            </a:r>
          </a:p>
        </p:txBody>
      </p:sp>
    </p:spTree>
    <p:extLst>
      <p:ext uri="{BB962C8B-B14F-4D97-AF65-F5344CB8AC3E}">
        <p14:creationId xmlns:p14="http://schemas.microsoft.com/office/powerpoint/2010/main" val="263676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6" grpId="0"/>
      <p:bldP spid="26" grpId="1"/>
      <p:bldP spid="28" grpId="0"/>
      <p:bldP spid="28" grpId="1"/>
      <p:bldP spid="30" grpId="0"/>
      <p:bldP spid="30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2554E8-1AD6-4C62-A902-9FD32882D317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352B9A1D-CCBF-4A0A-925B-005C3D77C3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77DAAB-3E5F-4605-9577-0B0DC38BBB81}"/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10</Words>
  <Application>Microsoft Office PowerPoint</Application>
  <PresentationFormat>Широкий екран</PresentationFormat>
  <Paragraphs>10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Анастасія Сомова</cp:lastModifiedBy>
  <cp:revision>7</cp:revision>
  <dcterms:created xsi:type="dcterms:W3CDTF">2026-01-19T17:10:19Z</dcterms:created>
  <dcterms:modified xsi:type="dcterms:W3CDTF">2026-03-06T20:13:26Z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