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1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асочность, Сирень, розовый, размытие&#10;&#10;Автоматически созданное описание">
            <a:extLst>
              <a:ext uri="{FF2B5EF4-FFF2-40B4-BE49-F238E27FC236}">
                <a16:creationId xmlns:a16="http://schemas.microsoft.com/office/drawing/2014/main" id="{61761D2C-5120-4D21-BF26-462E8ABC9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EF8D1D-80D2-4303-BBFA-7B6FB19CA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85" y="264947"/>
            <a:ext cx="9432829" cy="63281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 descr="Изображение выглядит как лягушка, игрушка, Фигурка животног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FDF0F76-0233-4074-BDFC-6D3AC45DA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7" y="140268"/>
            <a:ext cx="2900484" cy="217536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ка, искусство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346C9D1-25E0-4DF0-A099-44720DD183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2" y="4010447"/>
            <a:ext cx="2110849" cy="181005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152CC4A-CC28-C032-67BA-5C2FE763B962}"/>
              </a:ext>
            </a:extLst>
          </p:cNvPr>
          <p:cNvGrpSpPr/>
          <p:nvPr/>
        </p:nvGrpSpPr>
        <p:grpSpPr>
          <a:xfrm>
            <a:off x="4779472" y="-198210"/>
            <a:ext cx="1532318" cy="1950570"/>
            <a:chOff x="4779472" y="-198210"/>
            <a:chExt cx="1532318" cy="1950570"/>
          </a:xfrm>
        </p:grpSpPr>
        <p:pic>
          <p:nvPicPr>
            <p:cNvPr id="3" name="Рисунок 2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783EFDF-146E-36C2-A129-FB626FBB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235" y="-198210"/>
              <a:ext cx="1430555" cy="1430555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512AB1A-9A08-4056-948A-86F5B55C0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472" y="321805"/>
              <a:ext cx="1430555" cy="1430555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A58DEFA-8A03-1037-1353-BE0ABE316597}"/>
              </a:ext>
            </a:extLst>
          </p:cNvPr>
          <p:cNvGrpSpPr/>
          <p:nvPr/>
        </p:nvGrpSpPr>
        <p:grpSpPr>
          <a:xfrm>
            <a:off x="7467303" y="484223"/>
            <a:ext cx="1430555" cy="1180207"/>
            <a:chOff x="7467303" y="484223"/>
            <a:chExt cx="1430555" cy="1180207"/>
          </a:xfrm>
        </p:grpSpPr>
        <p:pic>
          <p:nvPicPr>
            <p:cNvPr id="9" name="Рисунок 8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1C18AE3A-1217-F7B7-9E46-5C07561EC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03" y="484223"/>
              <a:ext cx="1430555" cy="786805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8D324BE7-E120-497A-A6D2-895848BFB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03" y="877625"/>
              <a:ext cx="1430555" cy="78680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694EB5B-483A-6D4C-9BF0-E47D036CA342}"/>
              </a:ext>
            </a:extLst>
          </p:cNvPr>
          <p:cNvGrpSpPr/>
          <p:nvPr/>
        </p:nvGrpSpPr>
        <p:grpSpPr>
          <a:xfrm>
            <a:off x="8477408" y="2168358"/>
            <a:ext cx="1905624" cy="1144084"/>
            <a:chOff x="8477408" y="2168358"/>
            <a:chExt cx="1905624" cy="114408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3D970E1-0D8F-9CB7-FB60-19E9D99C8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408" y="2185005"/>
              <a:ext cx="1127437" cy="1127437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A2A89F3-11E8-4E74-98E6-3C05873D7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595" y="2168358"/>
              <a:ext cx="1127437" cy="1127437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B5C7141-66C1-2DC2-3B0E-5FF4F8E99822}"/>
              </a:ext>
            </a:extLst>
          </p:cNvPr>
          <p:cNvGrpSpPr/>
          <p:nvPr/>
        </p:nvGrpSpPr>
        <p:grpSpPr>
          <a:xfrm>
            <a:off x="4454304" y="3058048"/>
            <a:ext cx="1616913" cy="1436520"/>
            <a:chOff x="4454304" y="3058048"/>
            <a:chExt cx="1616913" cy="1436520"/>
          </a:xfrm>
        </p:grpSpPr>
        <p:pic>
          <p:nvPicPr>
            <p:cNvPr id="8" name="Рисунок 7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85944032-3E0C-4116-A9A1-F68D67928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304" y="3058048"/>
              <a:ext cx="1249091" cy="1249091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59BAA97B-0E59-6B15-D84D-7F2E67489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2126" y="3245477"/>
              <a:ext cx="1249091" cy="124909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31D8C5C-666B-2095-4020-AE7D72F4349F}"/>
              </a:ext>
            </a:extLst>
          </p:cNvPr>
          <p:cNvGrpSpPr/>
          <p:nvPr/>
        </p:nvGrpSpPr>
        <p:grpSpPr>
          <a:xfrm>
            <a:off x="4025671" y="4463641"/>
            <a:ext cx="1844343" cy="1234156"/>
            <a:chOff x="4025671" y="4463641"/>
            <a:chExt cx="1844343" cy="1234156"/>
          </a:xfrm>
        </p:grpSpPr>
        <p:pic>
          <p:nvPicPr>
            <p:cNvPr id="21" name="Рисунок 20" descr="Изображение выглядит как мультфильм, Морское млекопитающее, млекопитающее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C36BDA54-3E12-E035-F30F-1BDDBF783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923" y="4463641"/>
              <a:ext cx="1249091" cy="1234156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Морское млекопитающее, млекопитающее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454D2659-D782-4AE4-96A3-77DF37F08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671" y="4463641"/>
              <a:ext cx="1249091" cy="1234156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рисунок, зарисо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BCDBEF6-94EE-31FC-EC56-A650A79A52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49" y="2706848"/>
            <a:ext cx="1044614" cy="1077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зарисо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62E9D-C3B0-4059-AC4D-C31A3D5C17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28" y="2683334"/>
            <a:ext cx="1044614" cy="107725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3179702-985C-424F-957E-C814511104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936" y="3838619"/>
            <a:ext cx="2738853" cy="27877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C7D63D-6B1A-70F6-66F5-6197303AD2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70" y="4973771"/>
            <a:ext cx="1075441" cy="10754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2ABD5D-5527-432D-F353-F7D33E6D23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0" y="4985689"/>
            <a:ext cx="1075441" cy="10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25A835C-D005-4E03-BC2C-DCF6FA8B9FEB}"/>
</file>

<file path=customXml/itemProps2.xml><?xml version="1.0" encoding="utf-8"?>
<ds:datastoreItem xmlns:ds="http://schemas.openxmlformats.org/officeDocument/2006/customXml" ds:itemID="{B1EE95ED-5DF4-4347-B12D-4080A66A9EE0}"/>
</file>

<file path=customXml/itemProps3.xml><?xml version="1.0" encoding="utf-8"?>
<ds:datastoreItem xmlns:ds="http://schemas.openxmlformats.org/officeDocument/2006/customXml" ds:itemID="{CF08BB3A-88CE-4153-B3FE-155297B03C4D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Анастасія Сомова</cp:lastModifiedBy>
  <cp:revision>9</cp:revision>
  <dcterms:created xsi:type="dcterms:W3CDTF">2024-04-24T12:45:12Z</dcterms:created>
  <dcterms:modified xsi:type="dcterms:W3CDTF">2026-03-06T20:04:26Z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