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9" y="2898290"/>
            <a:ext cx="2756102" cy="30051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C2D66F-CB4A-4AA4-B0E9-05EEB37D6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68714-1309-4951-A863-4918864C738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158AE62-9D65-4877-A308-3F0367C2C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B844B-4BDB-4493-BFB7-55B8341BFA3C}"/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Анастасія Сомова</cp:lastModifiedBy>
  <cp:revision>40</cp:revision>
  <dcterms:created xsi:type="dcterms:W3CDTF">2024-02-20T18:40:31Z</dcterms:created>
  <dcterms:modified xsi:type="dcterms:W3CDTF">2026-03-06T20:01:18Z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