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24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76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55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93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88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00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67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77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81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94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37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41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1B3DF-5373-4799-BFB6-B11221A78668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2A2A8-9762-4BDE-89E5-4BAF78610D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97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t="8181" r="66136" b="17046"/>
          <a:stretch/>
        </p:blipFill>
        <p:spPr>
          <a:xfrm>
            <a:off x="5588161" y="1097280"/>
            <a:ext cx="3078480" cy="5013960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 rot="19442091">
            <a:off x="2946238" y="2483034"/>
            <a:ext cx="2621280" cy="150876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 rot="19468996">
            <a:off x="3352679" y="3091625"/>
            <a:ext cx="132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ВДИХ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9" t="9318" r="33561" b="19773"/>
          <a:stretch/>
        </p:blipFill>
        <p:spPr>
          <a:xfrm>
            <a:off x="5685615" y="1226820"/>
            <a:ext cx="3124200" cy="4754880"/>
          </a:xfrm>
          <a:prstGeom prst="rect">
            <a:avLst/>
          </a:prstGeom>
        </p:spPr>
      </p:pic>
      <p:sp>
        <p:nvSpPr>
          <p:cNvPr id="30" name="Стрелка вправо 29"/>
          <p:cNvSpPr/>
          <p:nvPr/>
        </p:nvSpPr>
        <p:spPr>
          <a:xfrm rot="8648734">
            <a:off x="2332684" y="2961293"/>
            <a:ext cx="2621280" cy="150876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 rot="19468996">
            <a:off x="3191756" y="3062294"/>
            <a:ext cx="1716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ВИДИХ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t="8181" r="66136" b="17046"/>
          <a:stretch/>
        </p:blipFill>
        <p:spPr>
          <a:xfrm>
            <a:off x="5498576" y="1097280"/>
            <a:ext cx="3078480" cy="5013960"/>
          </a:xfrm>
          <a:prstGeom prst="rect">
            <a:avLst/>
          </a:prstGeom>
        </p:spPr>
      </p:pic>
      <p:sp>
        <p:nvSpPr>
          <p:cNvPr id="33" name="Стрелка вправо 32"/>
          <p:cNvSpPr/>
          <p:nvPr/>
        </p:nvSpPr>
        <p:spPr>
          <a:xfrm rot="19442091">
            <a:off x="2962049" y="2450989"/>
            <a:ext cx="2621280" cy="150876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 rot="19468996">
            <a:off x="3354827" y="3022084"/>
            <a:ext cx="132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ВДИХ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9" t="9318" r="33561" b="19773"/>
          <a:stretch/>
        </p:blipFill>
        <p:spPr>
          <a:xfrm>
            <a:off x="5653994" y="1209407"/>
            <a:ext cx="3124200" cy="4754880"/>
          </a:xfrm>
          <a:prstGeom prst="rect">
            <a:avLst/>
          </a:prstGeom>
        </p:spPr>
      </p:pic>
      <p:sp>
        <p:nvSpPr>
          <p:cNvPr id="36" name="Стрелка вправо 35"/>
          <p:cNvSpPr/>
          <p:nvPr/>
        </p:nvSpPr>
        <p:spPr>
          <a:xfrm rot="8658251">
            <a:off x="2316459" y="2915908"/>
            <a:ext cx="2621280" cy="150876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 rot="19468996">
            <a:off x="3161455" y="3044567"/>
            <a:ext cx="168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ВИДИХ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t="8181" r="66136" b="17046"/>
          <a:stretch/>
        </p:blipFill>
        <p:spPr>
          <a:xfrm>
            <a:off x="5478806" y="1079867"/>
            <a:ext cx="3078480" cy="5013960"/>
          </a:xfrm>
          <a:prstGeom prst="rect">
            <a:avLst/>
          </a:prstGeom>
        </p:spPr>
      </p:pic>
      <p:sp>
        <p:nvSpPr>
          <p:cNvPr id="39" name="Стрелка вправо 38"/>
          <p:cNvSpPr/>
          <p:nvPr/>
        </p:nvSpPr>
        <p:spPr>
          <a:xfrm rot="19442091">
            <a:off x="2936182" y="2509360"/>
            <a:ext cx="2621280" cy="150876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 rot="19468996">
            <a:off x="3342623" y="3103318"/>
            <a:ext cx="132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ВДИХ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9" t="9318" r="33561" b="19773"/>
          <a:stretch/>
        </p:blipFill>
        <p:spPr>
          <a:xfrm>
            <a:off x="5608274" y="1218114"/>
            <a:ext cx="3124200" cy="4754880"/>
          </a:xfrm>
          <a:prstGeom prst="rect">
            <a:avLst/>
          </a:prstGeom>
        </p:spPr>
      </p:pic>
      <p:sp>
        <p:nvSpPr>
          <p:cNvPr id="42" name="Стрелка вправо 41"/>
          <p:cNvSpPr/>
          <p:nvPr/>
        </p:nvSpPr>
        <p:spPr>
          <a:xfrm rot="8670250">
            <a:off x="2327037" y="2942917"/>
            <a:ext cx="2621280" cy="150876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 rot="19468996">
            <a:off x="3099310" y="3120265"/>
            <a:ext cx="166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ВИДИХ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t="8181" r="66136" b="17046"/>
          <a:stretch/>
        </p:blipFill>
        <p:spPr>
          <a:xfrm>
            <a:off x="5542441" y="1093894"/>
            <a:ext cx="3078480" cy="5013960"/>
          </a:xfrm>
          <a:prstGeom prst="rect">
            <a:avLst/>
          </a:prstGeom>
        </p:spPr>
      </p:pic>
      <p:sp>
        <p:nvSpPr>
          <p:cNvPr id="46" name="Стрелка вправо 45"/>
          <p:cNvSpPr/>
          <p:nvPr/>
        </p:nvSpPr>
        <p:spPr>
          <a:xfrm rot="19442091">
            <a:off x="2950038" y="2474326"/>
            <a:ext cx="2621280" cy="150876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 rot="19468996">
            <a:off x="3356478" y="3022559"/>
            <a:ext cx="132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ВДИХ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9" t="9318" r="33561" b="19773"/>
          <a:stretch/>
        </p:blipFill>
        <p:spPr>
          <a:xfrm>
            <a:off x="5760719" y="1191994"/>
            <a:ext cx="3124200" cy="4754880"/>
          </a:xfrm>
          <a:prstGeom prst="rect">
            <a:avLst/>
          </a:prstGeom>
        </p:spPr>
      </p:pic>
      <p:sp>
        <p:nvSpPr>
          <p:cNvPr id="49" name="Стрелка вправо 48"/>
          <p:cNvSpPr/>
          <p:nvPr/>
        </p:nvSpPr>
        <p:spPr>
          <a:xfrm rot="8666392">
            <a:off x="2326872" y="2921338"/>
            <a:ext cx="2621280" cy="150876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 rot="19468996">
            <a:off x="3174353" y="3045450"/>
            <a:ext cx="1664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ВИДИХ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9" t="8864" r="1288" b="16591"/>
          <a:stretch/>
        </p:blipFill>
        <p:spPr>
          <a:xfrm>
            <a:off x="5653996" y="1191994"/>
            <a:ext cx="3246120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9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30" grpId="0" animBg="1"/>
      <p:bldP spid="30" grpId="1" animBg="1"/>
      <p:bldP spid="31" grpId="0"/>
      <p:bldP spid="31" grpId="1"/>
      <p:bldP spid="33" grpId="0" animBg="1"/>
      <p:bldP spid="33" grpId="1" animBg="1"/>
      <p:bldP spid="34" grpId="0"/>
      <p:bldP spid="34" grpId="1"/>
      <p:bldP spid="36" grpId="0" animBg="1"/>
      <p:bldP spid="36" grpId="1" animBg="1"/>
      <p:bldP spid="37" grpId="0"/>
      <p:bldP spid="37" grpId="1"/>
      <p:bldP spid="39" grpId="0" animBg="1"/>
      <p:bldP spid="39" grpId="1" animBg="1"/>
      <p:bldP spid="40" grpId="0"/>
      <p:bldP spid="40" grpId="1"/>
      <p:bldP spid="42" grpId="0" animBg="1"/>
      <p:bldP spid="42" grpId="1" animBg="1"/>
      <p:bldP spid="44" grpId="0"/>
      <p:bldP spid="44" grpId="1"/>
      <p:bldP spid="46" grpId="0" animBg="1"/>
      <p:bldP spid="46" grpId="1" animBg="1"/>
      <p:bldP spid="47" grpId="0"/>
      <p:bldP spid="47" grpId="1"/>
      <p:bldP spid="49" grpId="0" animBg="1"/>
      <p:bldP spid="49" grpId="1" animBg="1"/>
      <p:bldP spid="50" grpId="0"/>
      <p:bldP spid="5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7B2698A-C8FB-405B-8E16-EA180114E3B9}"/>
</file>

<file path=customXml/itemProps2.xml><?xml version="1.0" encoding="utf-8"?>
<ds:datastoreItem xmlns:ds="http://schemas.openxmlformats.org/officeDocument/2006/customXml" ds:itemID="{D74BD8AB-1122-4ABB-A20E-88922CEB32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BAF1B8-C0A9-4711-91D3-D43C47325A5D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</Words>
  <Application>Microsoft Office PowerPoint</Application>
  <PresentationFormat>Широкий екран</PresentationFormat>
  <Paragraphs>8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Анастасія Сомова</cp:lastModifiedBy>
  <cp:revision>7</cp:revision>
  <dcterms:created xsi:type="dcterms:W3CDTF">2026-02-08T15:40:09Z</dcterms:created>
  <dcterms:modified xsi:type="dcterms:W3CDTF">2026-03-06T19:55:00Z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