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231F4-35A3-07C4-779E-CC81A06F3CAA}" v="29" dt="2026-03-06T19:36:18.726"/>
    <p1510:client id="{78FEE915-88C6-A181-245F-1035B2F15EF0}" v="16" dt="2026-03-06T19:37:52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9"/>
    <p:restoredTop sz="94662"/>
  </p:normalViewPr>
  <p:slideViewPr>
    <p:cSldViewPr snapToGrid="0">
      <p:cViewPr varScale="1">
        <p:scale>
          <a:sx n="66" d="100"/>
          <a:sy n="66" d="100"/>
        </p:scale>
        <p:origin x="1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8FEE915-88C6-A181-245F-1035B2F15EF0}"/>
    <pc:docChg chg="modSld">
      <pc:chgData name="somovaasya3" userId="S::somovaasya3_gmail.com#ext#@slideedu.onmicrosoft.com::05b36399-d501-4a7b-87fd-615099445ab5" providerId="AD" clId="Web-{78FEE915-88C6-A181-245F-1035B2F15EF0}" dt="2026-03-06T19:37:52.170" v="15" actId="1076"/>
      <pc:docMkLst>
        <pc:docMk/>
      </pc:docMkLst>
      <pc:sldChg chg="modSp">
        <pc:chgData name="somovaasya3" userId="S::somovaasya3_gmail.com#ext#@slideedu.onmicrosoft.com::05b36399-d501-4a7b-87fd-615099445ab5" providerId="AD" clId="Web-{78FEE915-88C6-A181-245F-1035B2F15EF0}" dt="2026-03-06T19:37:52.170" v="15" actId="1076"/>
        <pc:sldMkLst>
          <pc:docMk/>
          <pc:sldMk cId="1076561460" sldId="260"/>
        </pc:sldMkLst>
        <pc:spChg chg="mod">
          <ac:chgData name="somovaasya3" userId="S::somovaasya3_gmail.com#ext#@slideedu.onmicrosoft.com::05b36399-d501-4a7b-87fd-615099445ab5" providerId="AD" clId="Web-{78FEE915-88C6-A181-245F-1035B2F15EF0}" dt="2026-03-06T19:37:06.119" v="5" actId="1076"/>
          <ac:spMkLst>
            <pc:docMk/>
            <pc:sldMk cId="1076561460" sldId="260"/>
            <ac:spMk id="8" creationId="{280B321F-C2E7-07B6-B1C7-D95A2002A884}"/>
          </ac:spMkLst>
        </pc:spChg>
        <pc:spChg chg="mod">
          <ac:chgData name="somovaasya3" userId="S::somovaasya3_gmail.com#ext#@slideedu.onmicrosoft.com::05b36399-d501-4a7b-87fd-615099445ab5" providerId="AD" clId="Web-{78FEE915-88C6-A181-245F-1035B2F15EF0}" dt="2026-03-06T19:37:15.432" v="8" actId="1076"/>
          <ac:spMkLst>
            <pc:docMk/>
            <pc:sldMk cId="1076561460" sldId="260"/>
            <ac:spMk id="27" creationId="{993B4154-E70F-0A4F-5F36-782AF0E331D1}"/>
          </ac:spMkLst>
        </pc:spChg>
        <pc:spChg chg="mod">
          <ac:chgData name="somovaasya3" userId="S::somovaasya3_gmail.com#ext#@slideedu.onmicrosoft.com::05b36399-d501-4a7b-87fd-615099445ab5" providerId="AD" clId="Web-{78FEE915-88C6-A181-245F-1035B2F15EF0}" dt="2026-03-06T19:37:27.637" v="10" actId="1076"/>
          <ac:spMkLst>
            <pc:docMk/>
            <pc:sldMk cId="1076561460" sldId="260"/>
            <ac:spMk id="29" creationId="{A324BF3F-A40B-BE79-AA40-A0BA93110273}"/>
          </ac:spMkLst>
        </pc:spChg>
        <pc:spChg chg="mod">
          <ac:chgData name="somovaasya3" userId="S::somovaasya3_gmail.com#ext#@slideedu.onmicrosoft.com::05b36399-d501-4a7b-87fd-615099445ab5" providerId="AD" clId="Web-{78FEE915-88C6-A181-245F-1035B2F15EF0}" dt="2026-03-06T19:37:21.495" v="9" actId="1076"/>
          <ac:spMkLst>
            <pc:docMk/>
            <pc:sldMk cId="1076561460" sldId="260"/>
            <ac:spMk id="37" creationId="{2AA56157-33D3-3F95-B2D3-282560171F3B}"/>
          </ac:spMkLst>
        </pc:spChg>
        <pc:spChg chg="mod">
          <ac:chgData name="somovaasya3" userId="S::somovaasya3_gmail.com#ext#@slideedu.onmicrosoft.com::05b36399-d501-4a7b-87fd-615099445ab5" providerId="AD" clId="Web-{78FEE915-88C6-A181-245F-1035B2F15EF0}" dt="2026-03-06T19:37:52.170" v="15" actId="1076"/>
          <ac:spMkLst>
            <pc:docMk/>
            <pc:sldMk cId="1076561460" sldId="260"/>
            <ac:spMk id="38" creationId="{51DB517F-6469-61A0-2374-603A56C23741}"/>
          </ac:spMkLst>
        </pc:spChg>
        <pc:spChg chg="mod">
          <ac:chgData name="somovaasya3" userId="S::somovaasya3_gmail.com#ext#@slideedu.onmicrosoft.com::05b36399-d501-4a7b-87fd-615099445ab5" providerId="AD" clId="Web-{78FEE915-88C6-A181-245F-1035B2F15EF0}" dt="2026-03-06T19:37:33.231" v="11" actId="1076"/>
          <ac:spMkLst>
            <pc:docMk/>
            <pc:sldMk cId="1076561460" sldId="260"/>
            <ac:spMk id="39" creationId="{41CD80EB-2522-83FD-F92D-DD75B34EB0CE}"/>
          </ac:spMkLst>
        </pc:spChg>
        <pc:spChg chg="mod">
          <ac:chgData name="somovaasya3" userId="S::somovaasya3_gmail.com#ext#@slideedu.onmicrosoft.com::05b36399-d501-4a7b-87fd-615099445ab5" providerId="AD" clId="Web-{78FEE915-88C6-A181-245F-1035B2F15EF0}" dt="2026-03-06T19:37:40.184" v="13" actId="1076"/>
          <ac:spMkLst>
            <pc:docMk/>
            <pc:sldMk cId="1076561460" sldId="260"/>
            <ac:spMk id="40" creationId="{2EDFF021-4348-6D12-E944-2E1CE77B3D17}"/>
          </ac:spMkLst>
        </pc:spChg>
        <pc:spChg chg="mod">
          <ac:chgData name="somovaasya3" userId="S::somovaasya3_gmail.com#ext#@slideedu.onmicrosoft.com::05b36399-d501-4a7b-87fd-615099445ab5" providerId="AD" clId="Web-{78FEE915-88C6-A181-245F-1035B2F15EF0}" dt="2026-03-06T19:37:44.216" v="14" actId="1076"/>
          <ac:spMkLst>
            <pc:docMk/>
            <pc:sldMk cId="1076561460" sldId="260"/>
            <ac:spMk id="41" creationId="{42C6064D-C37D-9C53-7CA7-945679C86F2D}"/>
          </ac:spMkLst>
        </pc:spChg>
      </pc:sldChg>
    </pc:docChg>
  </pc:docChgLst>
  <pc:docChgLst>
    <pc:chgData name="somovaasya3" userId="S::somovaasya3_gmail.com#ext#@slideedu.onmicrosoft.com::05b36399-d501-4a7b-87fd-615099445ab5" providerId="AD" clId="Web-{5DE231F4-35A3-07C4-779E-CC81A06F3CAA}"/>
    <pc:docChg chg="modSld">
      <pc:chgData name="somovaasya3" userId="S::somovaasya3_gmail.com#ext#@slideedu.onmicrosoft.com::05b36399-d501-4a7b-87fd-615099445ab5" providerId="AD" clId="Web-{5DE231F4-35A3-07C4-779E-CC81A06F3CAA}" dt="2026-03-06T19:36:18.726" v="27" actId="1076"/>
      <pc:docMkLst>
        <pc:docMk/>
      </pc:docMkLst>
      <pc:sldChg chg="modSp">
        <pc:chgData name="somovaasya3" userId="S::somovaasya3_gmail.com#ext#@slideedu.onmicrosoft.com::05b36399-d501-4a7b-87fd-615099445ab5" providerId="AD" clId="Web-{5DE231F4-35A3-07C4-779E-CC81A06F3CAA}" dt="2026-03-06T19:36:18.726" v="27" actId="1076"/>
        <pc:sldMkLst>
          <pc:docMk/>
          <pc:sldMk cId="1076561460" sldId="260"/>
        </pc:sldMkLst>
        <pc:spChg chg="mod">
          <ac:chgData name="somovaasya3" userId="S::somovaasya3_gmail.com#ext#@slideedu.onmicrosoft.com::05b36399-d501-4a7b-87fd-615099445ab5" providerId="AD" clId="Web-{5DE231F4-35A3-07C4-779E-CC81A06F3CAA}" dt="2026-03-06T19:35:25.312" v="17" actId="1076"/>
          <ac:spMkLst>
            <pc:docMk/>
            <pc:sldMk cId="1076561460" sldId="260"/>
            <ac:spMk id="23" creationId="{AE0BCC88-5886-F3D5-B565-00C87EE7D2AB}"/>
          </ac:spMkLst>
        </pc:spChg>
        <pc:spChg chg="mod">
          <ac:chgData name="somovaasya3" userId="S::somovaasya3_gmail.com#ext#@slideedu.onmicrosoft.com::05b36399-d501-4a7b-87fd-615099445ab5" providerId="AD" clId="Web-{5DE231F4-35A3-07C4-779E-CC81A06F3CAA}" dt="2026-03-06T19:35:31.862" v="18" actId="1076"/>
          <ac:spMkLst>
            <pc:docMk/>
            <pc:sldMk cId="1076561460" sldId="260"/>
            <ac:spMk id="25" creationId="{65449377-58B4-BD43-22AB-164B846C3ABB}"/>
          </ac:spMkLst>
        </pc:spChg>
        <pc:spChg chg="mod">
          <ac:chgData name="somovaasya3" userId="S::somovaasya3_gmail.com#ext#@slideedu.onmicrosoft.com::05b36399-d501-4a7b-87fd-615099445ab5" providerId="AD" clId="Web-{5DE231F4-35A3-07C4-779E-CC81A06F3CAA}" dt="2026-03-06T19:35:36.909" v="19" actId="1076"/>
          <ac:spMkLst>
            <pc:docMk/>
            <pc:sldMk cId="1076561460" sldId="260"/>
            <ac:spMk id="27" creationId="{993B4154-E70F-0A4F-5F36-782AF0E331D1}"/>
          </ac:spMkLst>
        </pc:spChg>
        <pc:spChg chg="mod">
          <ac:chgData name="somovaasya3" userId="S::somovaasya3_gmail.com#ext#@slideedu.onmicrosoft.com::05b36399-d501-4a7b-87fd-615099445ab5" providerId="AD" clId="Web-{5DE231F4-35A3-07C4-779E-CC81A06F3CAA}" dt="2026-03-06T19:35:40.690" v="20" actId="1076"/>
          <ac:spMkLst>
            <pc:docMk/>
            <pc:sldMk cId="1076561460" sldId="260"/>
            <ac:spMk id="29" creationId="{A324BF3F-A40B-BE79-AA40-A0BA93110273}"/>
          </ac:spMkLst>
        </pc:spChg>
        <pc:spChg chg="mod">
          <ac:chgData name="somovaasya3" userId="S::somovaasya3_gmail.com#ext#@slideedu.onmicrosoft.com::05b36399-d501-4a7b-87fd-615099445ab5" providerId="AD" clId="Web-{5DE231F4-35A3-07C4-779E-CC81A06F3CAA}" dt="2026-03-06T19:35:44.112" v="21" actId="1076"/>
          <ac:spMkLst>
            <pc:docMk/>
            <pc:sldMk cId="1076561460" sldId="260"/>
            <ac:spMk id="37" creationId="{2AA56157-33D3-3F95-B2D3-282560171F3B}"/>
          </ac:spMkLst>
        </pc:spChg>
        <pc:spChg chg="mod">
          <ac:chgData name="somovaasya3" userId="S::somovaasya3_gmail.com#ext#@slideedu.onmicrosoft.com::05b36399-d501-4a7b-87fd-615099445ab5" providerId="AD" clId="Web-{5DE231F4-35A3-07C4-779E-CC81A06F3CAA}" dt="2026-03-06T19:36:18.726" v="27" actId="1076"/>
          <ac:spMkLst>
            <pc:docMk/>
            <pc:sldMk cId="1076561460" sldId="260"/>
            <ac:spMk id="38" creationId="{51DB517F-6469-61A0-2374-603A56C23741}"/>
          </ac:spMkLst>
        </pc:spChg>
        <pc:spChg chg="mod">
          <ac:chgData name="somovaasya3" userId="S::somovaasya3_gmail.com#ext#@slideedu.onmicrosoft.com::05b36399-d501-4a7b-87fd-615099445ab5" providerId="AD" clId="Web-{5DE231F4-35A3-07C4-779E-CC81A06F3CAA}" dt="2026-03-06T19:36:08.537" v="26" actId="1076"/>
          <ac:spMkLst>
            <pc:docMk/>
            <pc:sldMk cId="1076561460" sldId="260"/>
            <ac:spMk id="39" creationId="{41CD80EB-2522-83FD-F92D-DD75B34EB0CE}"/>
          </ac:spMkLst>
        </pc:spChg>
        <pc:spChg chg="mod">
          <ac:chgData name="somovaasya3" userId="S::somovaasya3_gmail.com#ext#@slideedu.onmicrosoft.com::05b36399-d501-4a7b-87fd-615099445ab5" providerId="AD" clId="Web-{5DE231F4-35A3-07C4-779E-CC81A06F3CAA}" dt="2026-03-06T19:35:56.191" v="23" actId="1076"/>
          <ac:spMkLst>
            <pc:docMk/>
            <pc:sldMk cId="1076561460" sldId="260"/>
            <ac:spMk id="40" creationId="{2EDFF021-4348-6D12-E944-2E1CE77B3D17}"/>
          </ac:spMkLst>
        </pc:spChg>
        <pc:spChg chg="mod">
          <ac:chgData name="somovaasya3" userId="S::somovaasya3_gmail.com#ext#@slideedu.onmicrosoft.com::05b36399-d501-4a7b-87fd-615099445ab5" providerId="AD" clId="Web-{5DE231F4-35A3-07C4-779E-CC81A06F3CAA}" dt="2026-03-06T19:35:49.690" v="22" actId="1076"/>
          <ac:spMkLst>
            <pc:docMk/>
            <pc:sldMk cId="1076561460" sldId="260"/>
            <ac:spMk id="41" creationId="{42C6064D-C37D-9C53-7CA7-945679C86F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F6666-16A6-7F8C-3D05-C1D36A39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7F4A40-D103-5859-38C8-4AE375CB9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11D5E-3121-6030-E6F8-11C746BB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A6543-44CD-070C-726B-388BF6C9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EBC0C-B9D4-46A5-3DE9-654282E4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2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0881A-B998-7D48-82DE-1F018494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0CF01B-9A28-9F94-8912-FAE0CC124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CFD2D2-1F49-B90C-439E-05530798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5CCFD-7D39-3712-C4C9-AB378EC7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DBCA5-3C44-2022-64D2-C376075C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217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7BCE19-2EE5-7944-5426-6BA453ED2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470567-886B-C602-9A0C-8B9B37405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A2729-36B8-DB2E-0F02-AC528374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5B6557-C49D-39D0-E1A8-A28C07EF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2933D-6C23-B099-03A4-2E96C645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358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F276F-92AA-7A88-9DBE-EA4E3E2E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9AEBC-72AA-DF8B-021F-165186487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A3C7A-F4B7-DBED-A533-9264E780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32D8D-96CC-B366-20C7-FD9F10C4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6E2FD-6824-80E3-5B18-D82215AE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7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B17E1-1C76-1602-FB84-549B31BD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5D262-7C31-8022-2A7D-BD895B830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3D6AC-8D09-13B8-82C4-768AA664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E53A03-8C75-8A45-DF6E-AB519B63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0DB39-C6E1-8DA0-B070-7BBD252E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598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F915C-C6F3-902A-865B-E2AE7598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7A1D4-CF09-F33D-1BCA-3FBB33C5F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21D2C-5DB1-A9BB-9FAA-4B37967C7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474A1A-07D9-6D71-A4BD-D3A4D346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316D23-2A01-58E7-5C7B-887475D3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C40B85-0E6A-FD42-6397-8B0A47D5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32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531F-30F1-435B-3D77-C710B116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58D75-67D2-A930-0F0B-E781D9F93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F058D-FC03-064D-6986-D0F2505A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66184A-B3E9-7304-475E-DBD0DAFC4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F70A6E-EA1F-D921-17D5-F2C8FC3A9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840AA-BE42-904D-E0C5-5026B08F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54230A-3442-248B-E8E4-5A21C2E3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07D234-3E01-5BF4-F5EF-5E3F2B67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820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D67BD-7C57-867F-B80F-8BB8DBAC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5719D-F9C7-EECD-76AE-B29BF995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6C1C61-1FFB-5050-07BD-D05E34F9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304595-4A7B-DC2F-398F-F436B047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87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B51650-878E-5FD8-B1B8-716CFDD7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1DF7E2-3342-409B-B50F-6E3E489D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3CA75F-7964-CED6-560E-FCD6651B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529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3DEEC-9807-84C1-303B-A4EEB705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F97F4-F3E4-862C-6301-3F84D453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B6713-E290-E0FC-E3AC-2D87C0A8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950C5B-B679-4331-88A4-EBFE9157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35DECD-5284-8F13-F870-0B5F1484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634ED6-314E-89B8-D21C-F8DBDE6C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345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AE6DC-9634-042C-AC63-D32F7E77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1FAEFD-2B0C-79F3-EC9D-352BCFFF9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3C7714-98E4-2F57-B925-8FFA28B5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AB30C-9211-1EC8-7CD0-DC1E1099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07F82D-6621-C93C-E85E-ACAE0116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098C77-6B4E-59CF-6D93-56FE4E89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56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24BCE-D1E6-27EC-2ED9-112DF34D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EEEDC-E15C-5EE8-ACCB-4A5ACC99E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2EAAD-E4C3-FB0F-332B-53B555AA2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6A82F-0499-063C-32CC-2E328209E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318DD-1C28-F0A3-412C-C662BA75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79BCA-8A9B-3947-94DB-3B4CBFA07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933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992CD1-052F-C7E4-4A85-0E37EACC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5" y="0"/>
            <a:ext cx="12236825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4BC15A7-0473-6D69-BF55-737AC0079668}"/>
              </a:ext>
            </a:extLst>
          </p:cNvPr>
          <p:cNvSpPr/>
          <p:nvPr/>
        </p:nvSpPr>
        <p:spPr>
          <a:xfrm>
            <a:off x="5428382" y="3300524"/>
            <a:ext cx="3824213" cy="327932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DE72B172-FF69-947B-B486-0C137D1CE818}"/>
              </a:ext>
            </a:extLst>
          </p:cNvPr>
          <p:cNvSpPr/>
          <p:nvPr/>
        </p:nvSpPr>
        <p:spPr>
          <a:xfrm>
            <a:off x="1040350" y="3224523"/>
            <a:ext cx="3824212" cy="32259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CA7E954-907A-028E-F9BC-0554A338C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20137" y="4806711"/>
            <a:ext cx="1531081" cy="15310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257645-207A-947F-A056-43021A272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157" y="3720987"/>
            <a:ext cx="2438400" cy="243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4E8E5E-0FCD-0591-45C0-F3D2084EA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880" y="3252928"/>
            <a:ext cx="1065592" cy="106559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D98768-C6EF-5CAB-0390-B0BB3298D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3626">
            <a:off x="1112705" y="3333725"/>
            <a:ext cx="1251956" cy="12519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ADDC8-1FAC-43C0-30B2-6E15CC30B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6576" y="3751531"/>
            <a:ext cx="2883877" cy="21629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AAC896-A2CB-5610-9902-76FE742E0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242248" y="5219698"/>
            <a:ext cx="1277815" cy="12778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F7EF62F-2542-9417-75EF-2100936D77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2099" y="2821914"/>
            <a:ext cx="1856013" cy="18560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14F7EEA-3B9D-E600-D531-93DEECD0D6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7923" y="4681963"/>
            <a:ext cx="1856013" cy="185601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EBC34F-6179-050C-179E-F1802024A0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6023" y="5248353"/>
            <a:ext cx="1640669" cy="16406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FD3CF82-92BF-510E-2280-BEBC0925DC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1517" y="3224523"/>
            <a:ext cx="1185263" cy="11852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76148B-707C-26C3-A90D-7A9BFD8472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789680" y="5711655"/>
            <a:ext cx="785858" cy="7858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154F51-1EB8-E325-B7FE-9CAB48D0CF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646870" y="5135924"/>
            <a:ext cx="1249495" cy="12766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D21689-9AAC-F606-94B2-A9A2C425C2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47000" y="3611300"/>
            <a:ext cx="2783569" cy="27835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CB71290-7069-F951-C4D1-82E128E035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3334" y="560977"/>
            <a:ext cx="2278295" cy="230305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189ACBC-E5AE-D434-2877-B710E74D11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2105" y="237282"/>
            <a:ext cx="672094" cy="581837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280B321F-C2E7-07B6-B1C7-D95A2002A884}"/>
              </a:ext>
            </a:extLst>
          </p:cNvPr>
          <p:cNvSpPr/>
          <p:nvPr/>
        </p:nvSpPr>
        <p:spPr>
          <a:xfrm>
            <a:off x="2887422" y="819119"/>
            <a:ext cx="4849689" cy="1276658"/>
          </a:xfrm>
          <a:prstGeom prst="round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A58BEE-D286-4405-8080-722FCD7E95B1}"/>
              </a:ext>
            </a:extLst>
          </p:cNvPr>
          <p:cNvSpPr/>
          <p:nvPr/>
        </p:nvSpPr>
        <p:spPr>
          <a:xfrm>
            <a:off x="3148064" y="949861"/>
            <a:ext cx="4542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b="1" dirty="0">
                <a:latin typeface="Arial" panose="020B0604020202020204" pitchFamily="34" charset="0"/>
                <a:cs typeface="Arial" panose="020B0604020202020204" pitchFamily="34" charset="0"/>
              </a:rPr>
              <a:t>КАРТОФЕЛЬ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AE0BCC88-5886-F3D5-B565-00C87EE7D2AB}"/>
              </a:ext>
            </a:extLst>
          </p:cNvPr>
          <p:cNvSpPr/>
          <p:nvPr/>
        </p:nvSpPr>
        <p:spPr>
          <a:xfrm>
            <a:off x="3782637" y="944697"/>
            <a:ext cx="3057248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UA" sz="5400" b="1">
                <a:latin typeface="Arial"/>
                <a:cs typeface="Arial"/>
              </a:rPr>
              <a:t>СВЁКЛА</a:t>
            </a:r>
            <a:endParaRPr lang="ru-U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5449377-58B4-BD43-22AB-164B846C3ABB}"/>
              </a:ext>
            </a:extLst>
          </p:cNvPr>
          <p:cNvSpPr/>
          <p:nvPr/>
        </p:nvSpPr>
        <p:spPr>
          <a:xfrm>
            <a:off x="3580796" y="941208"/>
            <a:ext cx="345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b="1" dirty="0">
                <a:latin typeface="Arial" panose="020B0604020202020204" pitchFamily="34" charset="0"/>
                <a:cs typeface="Arial" panose="020B0604020202020204" pitchFamily="34" charset="0"/>
              </a:rPr>
              <a:t> СЛИВКИ 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993B4154-E70F-0A4F-5F36-782AF0E331D1}"/>
              </a:ext>
            </a:extLst>
          </p:cNvPr>
          <p:cNvSpPr/>
          <p:nvPr/>
        </p:nvSpPr>
        <p:spPr>
          <a:xfrm>
            <a:off x="3176381" y="931539"/>
            <a:ext cx="4383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b="1" dirty="0">
                <a:latin typeface="Arial" panose="020B0604020202020204" pitchFamily="34" charset="0"/>
                <a:cs typeface="Arial" panose="020B0604020202020204" pitchFamily="34" charset="0"/>
              </a:rPr>
              <a:t>БАКЛАЖАН 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A324BF3F-A40B-BE79-AA40-A0BA93110273}"/>
              </a:ext>
            </a:extLst>
          </p:cNvPr>
          <p:cNvSpPr/>
          <p:nvPr/>
        </p:nvSpPr>
        <p:spPr>
          <a:xfrm>
            <a:off x="4489710" y="987569"/>
            <a:ext cx="1524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b="1" dirty="0">
                <a:latin typeface="Arial" panose="020B0604020202020204" pitchFamily="34" charset="0"/>
                <a:cs typeface="Arial" panose="020B0604020202020204" pitchFamily="34" charset="0"/>
              </a:rPr>
              <a:t>ЛУК</a:t>
            </a: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2AA56157-33D3-3F95-B2D3-282560171F3B}"/>
              </a:ext>
            </a:extLst>
          </p:cNvPr>
          <p:cNvSpPr/>
          <p:nvPr/>
        </p:nvSpPr>
        <p:spPr>
          <a:xfrm>
            <a:off x="3575801" y="931890"/>
            <a:ext cx="3553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b="1" dirty="0">
                <a:latin typeface="Arial" panose="020B0604020202020204" pitchFamily="34" charset="0"/>
                <a:cs typeface="Arial" panose="020B0604020202020204" pitchFamily="34" charset="0"/>
              </a:rPr>
              <a:t>КОЛБАСА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51DB517F-6469-61A0-2374-603A56C23741}"/>
              </a:ext>
            </a:extLst>
          </p:cNvPr>
          <p:cNvSpPr/>
          <p:nvPr/>
        </p:nvSpPr>
        <p:spPr>
          <a:xfrm>
            <a:off x="3327915" y="934703"/>
            <a:ext cx="40888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b="1" dirty="0">
                <a:latin typeface="Arial" panose="020B0604020202020204" pitchFamily="34" charset="0"/>
                <a:cs typeface="Arial" panose="020B0604020202020204" pitchFamily="34" charset="0"/>
              </a:rPr>
              <a:t>БРОКОЛЛИ</a:t>
            </a: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41CD80EB-2522-83FD-F92D-DD75B34EB0CE}"/>
              </a:ext>
            </a:extLst>
          </p:cNvPr>
          <p:cNvSpPr/>
          <p:nvPr/>
        </p:nvSpPr>
        <p:spPr>
          <a:xfrm>
            <a:off x="3777698" y="932387"/>
            <a:ext cx="3112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b="1" dirty="0">
                <a:latin typeface="Arial" panose="020B0604020202020204" pitchFamily="34" charset="0"/>
                <a:cs typeface="Arial" panose="020B0604020202020204" pitchFamily="34" charset="0"/>
              </a:rPr>
              <a:t>ОЛИВКИ</a:t>
            </a:r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2EDFF021-4348-6D12-E944-2E1CE77B3D17}"/>
              </a:ext>
            </a:extLst>
          </p:cNvPr>
          <p:cNvSpPr/>
          <p:nvPr/>
        </p:nvSpPr>
        <p:spPr>
          <a:xfrm>
            <a:off x="3868197" y="932387"/>
            <a:ext cx="2751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b="1" dirty="0">
                <a:latin typeface="Arial" panose="020B0604020202020204" pitchFamily="34" charset="0"/>
                <a:cs typeface="Arial" panose="020B0604020202020204" pitchFamily="34" charset="0"/>
              </a:rPr>
              <a:t>МАСЛО</a:t>
            </a:r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42C6064D-C37D-9C53-7CA7-945679C86F2D}"/>
              </a:ext>
            </a:extLst>
          </p:cNvPr>
          <p:cNvSpPr/>
          <p:nvPr/>
        </p:nvSpPr>
        <p:spPr>
          <a:xfrm>
            <a:off x="4110841" y="989849"/>
            <a:ext cx="2173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b="1" dirty="0">
                <a:latin typeface="Arial" panose="020B0604020202020204" pitchFamily="34" charset="0"/>
                <a:cs typeface="Arial" panose="020B0604020202020204" pitchFamily="34" charset="0"/>
              </a:rPr>
              <a:t>СОЛЬ</a:t>
            </a:r>
          </a:p>
        </p:txBody>
      </p:sp>
    </p:spTree>
    <p:extLst>
      <p:ext uri="{BB962C8B-B14F-4D97-AF65-F5344CB8AC3E}">
        <p14:creationId xmlns:p14="http://schemas.microsoft.com/office/powerpoint/2010/main" val="10765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7" grpId="0"/>
      <p:bldP spid="37" grpId="1"/>
      <p:bldP spid="38" grpId="0"/>
      <p:bldP spid="38" grpId="1"/>
      <p:bldP spid="39" grpId="0" build="allAtOnce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47326E-A75C-487D-AC10-7D9A54D201C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8D5CDDA-DA36-459B-BB19-BF2A384FDA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867044-F923-49D3-8B7A-4D09E00B4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Анастасія Сомова</cp:lastModifiedBy>
  <cp:revision>27</cp:revision>
  <dcterms:created xsi:type="dcterms:W3CDTF">2026-01-19T17:10:19Z</dcterms:created>
  <dcterms:modified xsi:type="dcterms:W3CDTF">2026-03-06T19:37:53Z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