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80" autoAdjust="0"/>
    <p:restoredTop sz="94660"/>
  </p:normalViewPr>
  <p:slideViewPr>
    <p:cSldViewPr snapToGrid="0">
      <p:cViewPr varScale="1">
        <p:scale>
          <a:sx n="93" d="100"/>
          <a:sy n="93" d="100"/>
        </p:scale>
        <p:origin x="21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2508D7-206C-175E-AAF0-DB6B20B855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4E17AE9-A35B-AB5C-5E58-A69B382076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5133AAF-8D70-7085-44B4-0BE5398D7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3504866-B8AA-3AFF-D92D-E4D1AEBB4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73A09C-A498-7F9A-C47F-EDB673DB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50501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F049E6-C692-FD43-E70C-E924C40B14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D817F08-C613-E129-5A85-2206E68717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F86C1B7-47CF-FD94-A2A4-341D03B19B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731F77-CAD0-2006-420F-A62DF042A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31C8E8E-9BA7-5B07-799B-7483A55242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55469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C303704-A1D9-AE1E-87CA-52B8F025B78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4532D6C-2405-482D-1153-5E21EF858B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B1E69FD-EC27-268D-2FEF-98432714ED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29631E1-BC43-1FC9-A0B9-6C0B9C134F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63384AF-94C3-C4B5-3215-91EB9F674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851185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E16441-DCAC-9438-CEC3-C8131D54DF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C3A38BC-35BD-FB5B-9C65-6191A84DE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81C0FF-432B-996B-5E1D-644A598942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0F65090-EC46-3C80-BF14-79804E3C1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9B7F2F-2BAF-FA9C-7D62-B1304F37F0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348505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AC9E06-355A-BE4B-7D60-69D493CE6D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F5E4D2-4390-5D0A-2DFB-9241AEC774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E0CA86-7632-27BC-822A-E9697BC28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E731EAB-222F-9D96-2A68-98AE1B677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84E343-7268-18ED-1968-D8D03D258F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0047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559EAA-8E9C-C7E4-83E5-E0EC659558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5DFC9-EEBF-A611-8EC3-8AF3114BC0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C4BA28-B5D6-0AAA-51BA-A6E004D390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BE93872-67D1-69C6-AD32-CAB07D8680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38738AF-3B86-D2D9-9878-417DE22671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1384CE8-A93D-4950-E1C4-F4405362BF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905581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551382-BF18-58F5-7B8F-53FBD00DD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5C861F-AEF2-527B-0F7F-F6DAC17A4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F5DA90-5D08-BE91-A584-E2BD4FD9E7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BAA6CC3-F427-CF64-39E9-3FA8B73AF00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36DA55C-9AF8-FAB0-1238-44723A5050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F96EE880-F478-E241-44C5-3CA6DE4F1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6DB3F92-1279-7A6E-AF39-3627FE04B2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C2DCF00-C982-E09B-D365-B80A49ABEA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03305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AB5A32-63F1-CD9D-60B1-625F4B0D4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2F2E076-99D8-3779-D905-EE127415C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12EB152-B472-2F32-5A23-A3677AECA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A12308B-F8C2-FD01-2878-40F3D62EE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10495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DDA7580-C80F-A4CC-18AB-E255F31D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39A21B4B-75DE-12E5-4D2A-DF737D8F3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C579B69-48DA-5E65-EBEC-341A15110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077164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50A35-DAA5-B7D6-AF5E-A381B0154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5F4A91-4917-5DDB-E8A1-087F728FA8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D95A040-5E71-AE5A-5D03-85EF28FB1D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271A95E-AF63-7BBB-155A-1630DEA97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96C1F8F-C62B-ABEF-17CE-35243BADD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5D7B0B7-F337-7DFD-6C90-E4AB70C73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0606460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9CE5A5-C2D1-C72D-AB94-2A4C9A7F1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EDAA0CC-6788-9F69-64CB-200D4C0C01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5080655-CB60-F7A6-8631-E2A8CC22D2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3E65BB-BF1C-A386-25D0-9F8A8E087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D9AB1-2276-4D1B-B67E-DEBE11A03FC3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4CCFFC3-988E-AC07-AD66-39B8DB29C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D55E26-6810-5962-6F1E-11F7BE3490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616574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3A7760-B877-D55C-CA0F-247F967126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9492E91-BF67-DE6E-E22E-06265D7B9A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80407B4-F7DC-2739-EA09-6BAB569B3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D9AB1-2276-4D1B-B67E-DEBE11A03FC3}" type="datetimeFigureOut">
              <a:rPr lang="uk-UA" smtClean="0"/>
              <a:t>06.03.2026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E72122D-A192-5629-3DF6-082CB69D70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61AEE51-F05F-33D5-BCAC-76DB5BA8BA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41DD5-E940-49D5-B85C-55DBA5C04A8F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21575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5" Type="http://schemas.microsoft.com/office/2007/relationships/hdphoto" Target="../media/hdphoto1.wdp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736B90-FD83-7D80-2BBA-CBFBAB8D108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11F2BBB-6300-65CF-45E4-7BE52E9D35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66AA4D-2933-D24F-7D46-617B98FCA6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C929DB3-9628-2A15-6734-EE6E413C0C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8" r="12562"/>
          <a:stretch>
            <a:fillRect/>
          </a:stretch>
        </p:blipFill>
        <p:spPr>
          <a:xfrm>
            <a:off x="8253263" y="1275290"/>
            <a:ext cx="3864092" cy="519229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9901176-B109-2DE8-23B8-B0021FD76E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094" b="87891" l="7422" r="94434">
                        <a14:foregroundMark x1="29297" y1="22363" x2="41016" y2="58789"/>
                        <a14:foregroundMark x1="20605" y1="43262" x2="36523" y2="74023"/>
                        <a14:foregroundMark x1="36523" y1="74023" x2="36523" y2="74023"/>
                        <a14:foregroundMark x1="24414" y1="54395" x2="51172" y2="79785"/>
                        <a14:foregroundMark x1="22949" y1="63379" x2="32422" y2="81250"/>
                        <a14:foregroundMark x1="51855" y1="21387" x2="61719" y2="21094"/>
                        <a14:foregroundMark x1="61719" y1="21094" x2="68359" y2="21191"/>
                        <a14:foregroundMark x1="63379" y1="23438" x2="67383" y2="37012"/>
                        <a14:foregroundMark x1="67383" y1="37012" x2="67188" y2="38867"/>
                        <a14:foregroundMark x1="77734" y1="61914" x2="94531" y2="80859"/>
                        <a14:foregroundMark x1="73828" y1="44141" x2="86035" y2="63574"/>
                        <a14:foregroundMark x1="62207" y1="74316" x2="80469" y2="87988"/>
                        <a14:foregroundMark x1="78125" y1="75977" x2="87891" y2="86133"/>
                        <a14:foregroundMark x1="14551" y1="58984" x2="15527" y2="69336"/>
                        <a14:foregroundMark x1="14258" y1="73438" x2="16895" y2="82031"/>
                        <a14:foregroundMark x1="13184" y1="57910" x2="12500" y2="59668"/>
                        <a14:foregroundMark x1="15820" y1="41211" x2="16309" y2="46777"/>
                        <a14:foregroundMark x1="11816" y1="77637" x2="11426" y2="67676"/>
                        <a14:foregroundMark x1="10547" y1="57520" x2="8594" y2="70313"/>
                        <a14:foregroundMark x1="8594" y1="70313" x2="7422" y2="70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43" t="20329" r="8808" b="13500"/>
          <a:stretch>
            <a:fillRect/>
          </a:stretch>
        </p:blipFill>
        <p:spPr>
          <a:xfrm>
            <a:off x="248960" y="2316163"/>
            <a:ext cx="4573373" cy="407221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D5AB127-ACAD-3DBD-36EE-9770D3098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41" y="4037253"/>
            <a:ext cx="2810212" cy="252205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EFA2450-406A-E79E-C7DC-272182DB2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6324" y="4151955"/>
            <a:ext cx="2141813" cy="2141813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20B54609-0469-2C58-A077-5153329394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66" b="88672" l="9961" r="91016">
                        <a14:foregroundMark x1="31055" y1="32422" x2="56055" y2="49609"/>
                        <a14:foregroundMark x1="38574" y1="25684" x2="66016" y2="39453"/>
                        <a14:foregroundMark x1="50195" y1="22266" x2="65527" y2="31738"/>
                        <a14:foregroundMark x1="65527" y1="31738" x2="65527" y2="31738"/>
                        <a14:foregroundMark x1="61816" y1="22363" x2="41211" y2="64551"/>
                        <a14:foregroundMark x1="41211" y1="64551" x2="24512" y2="66406"/>
                        <a14:foregroundMark x1="24512" y1="66406" x2="38867" y2="61719"/>
                        <a14:foregroundMark x1="20605" y1="44336" x2="24121" y2="62207"/>
                        <a14:foregroundMark x1="24121" y1="62207" x2="16699" y2="42188"/>
                        <a14:foregroundMark x1="16699" y1="42188" x2="16504" y2="42969"/>
                        <a14:foregroundMark x1="13867" y1="43555" x2="25684" y2="56738"/>
                        <a14:foregroundMark x1="10352" y1="38770" x2="19824" y2="49316"/>
                        <a14:foregroundMark x1="14355" y1="47070" x2="27637" y2="77148"/>
                        <a14:foregroundMark x1="17383" y1="67383" x2="32227" y2="82422"/>
                        <a14:foregroundMark x1="19629" y1="80566" x2="45313" y2="83496"/>
                        <a14:foregroundMark x1="24512" y1="75488" x2="52148" y2="80078"/>
                        <a14:foregroundMark x1="56055" y1="82617" x2="72070" y2="79785"/>
                        <a14:foregroundMark x1="78613" y1="60547" x2="84961" y2="74512"/>
                        <a14:foregroundMark x1="82715" y1="58789" x2="91016" y2="74609"/>
                        <a14:foregroundMark x1="91016" y1="74609" x2="91016" y2="74609"/>
                        <a14:foregroundMark x1="82813" y1="63672" x2="90039" y2="77832"/>
                        <a14:foregroundMark x1="44434" y1="83203" x2="58691" y2="83984"/>
                        <a14:foregroundMark x1="51172" y1="88574" x2="59961" y2="88672"/>
                        <a14:foregroundMark x1="59961" y1="88672" x2="66992" y2="88574"/>
                        <a14:foregroundMark x1="9961" y1="55957" x2="12402" y2="66895"/>
                        <a14:foregroundMark x1="11914" y1="60156" x2="9961" y2="6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9" t="20329" r="8365" b="13169"/>
          <a:stretch>
            <a:fillRect/>
          </a:stretch>
        </p:blipFill>
        <p:spPr>
          <a:xfrm>
            <a:off x="220861" y="2194649"/>
            <a:ext cx="4775463" cy="419373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5E58499D-E8A2-091B-4A6F-02996AC6CF6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3113" y="3995743"/>
            <a:ext cx="2387600" cy="23876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4FD6948-8121-9F41-0546-8BF09458A8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333" y="4035913"/>
            <a:ext cx="2810212" cy="2522055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2596FF8F-039D-CD7D-D937-40B5024AEAD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66" b="88672" l="9961" r="91016">
                        <a14:foregroundMark x1="31055" y1="32422" x2="56055" y2="49609"/>
                        <a14:foregroundMark x1="38574" y1="25684" x2="66016" y2="39453"/>
                        <a14:foregroundMark x1="50195" y1="22266" x2="65527" y2="31738"/>
                        <a14:foregroundMark x1="65527" y1="31738" x2="65527" y2="31738"/>
                        <a14:foregroundMark x1="61816" y1="22363" x2="41211" y2="64551"/>
                        <a14:foregroundMark x1="41211" y1="64551" x2="24512" y2="66406"/>
                        <a14:foregroundMark x1="24512" y1="66406" x2="38867" y2="61719"/>
                        <a14:foregroundMark x1="20605" y1="44336" x2="24121" y2="62207"/>
                        <a14:foregroundMark x1="24121" y1="62207" x2="16699" y2="42188"/>
                        <a14:foregroundMark x1="16699" y1="42188" x2="16504" y2="42969"/>
                        <a14:foregroundMark x1="13867" y1="43555" x2="25684" y2="56738"/>
                        <a14:foregroundMark x1="10352" y1="38770" x2="19824" y2="49316"/>
                        <a14:foregroundMark x1="14355" y1="47070" x2="27637" y2="77148"/>
                        <a14:foregroundMark x1="17383" y1="67383" x2="32227" y2="82422"/>
                        <a14:foregroundMark x1="19629" y1="80566" x2="45313" y2="83496"/>
                        <a14:foregroundMark x1="24512" y1="75488" x2="52148" y2="80078"/>
                        <a14:foregroundMark x1="56055" y1="82617" x2="72070" y2="79785"/>
                        <a14:foregroundMark x1="78613" y1="60547" x2="84961" y2="74512"/>
                        <a14:foregroundMark x1="82715" y1="58789" x2="91016" y2="74609"/>
                        <a14:foregroundMark x1="91016" y1="74609" x2="91016" y2="74609"/>
                        <a14:foregroundMark x1="82813" y1="63672" x2="90039" y2="77832"/>
                        <a14:foregroundMark x1="44434" y1="83203" x2="58691" y2="83984"/>
                        <a14:foregroundMark x1="51172" y1="88574" x2="59961" y2="88672"/>
                        <a14:foregroundMark x1="59961" y1="88672" x2="66992" y2="88574"/>
                        <a14:foregroundMark x1="9961" y1="55957" x2="12402" y2="66895"/>
                        <a14:foregroundMark x1="11914" y1="60156" x2="9961" y2="6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9" t="20329" r="8365" b="13169"/>
          <a:stretch>
            <a:fillRect/>
          </a:stretch>
        </p:blipFill>
        <p:spPr>
          <a:xfrm>
            <a:off x="220861" y="2107288"/>
            <a:ext cx="4775463" cy="4193733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1392CC1-D775-BB55-E415-79AF430EB0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3430" y="4125452"/>
            <a:ext cx="2387599" cy="2194818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CD5D668F-7D10-1313-631C-431A51BB39D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486" y="3928287"/>
            <a:ext cx="2810212" cy="2522055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82530292-15E5-F7E4-86E2-DB65A4CDDD9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66" b="88672" l="9961" r="91016">
                        <a14:foregroundMark x1="31055" y1="32422" x2="56055" y2="49609"/>
                        <a14:foregroundMark x1="38574" y1="25684" x2="66016" y2="39453"/>
                        <a14:foregroundMark x1="50195" y1="22266" x2="65527" y2="31738"/>
                        <a14:foregroundMark x1="65527" y1="31738" x2="65527" y2="31738"/>
                        <a14:foregroundMark x1="61816" y1="22363" x2="41211" y2="64551"/>
                        <a14:foregroundMark x1="41211" y1="64551" x2="24512" y2="66406"/>
                        <a14:foregroundMark x1="24512" y1="66406" x2="38867" y2="61719"/>
                        <a14:foregroundMark x1="20605" y1="44336" x2="24121" y2="62207"/>
                        <a14:foregroundMark x1="24121" y1="62207" x2="16699" y2="42188"/>
                        <a14:foregroundMark x1="16699" y1="42188" x2="16504" y2="42969"/>
                        <a14:foregroundMark x1="13867" y1="43555" x2="25684" y2="56738"/>
                        <a14:foregroundMark x1="10352" y1="38770" x2="19824" y2="49316"/>
                        <a14:foregroundMark x1="14355" y1="47070" x2="27637" y2="77148"/>
                        <a14:foregroundMark x1="17383" y1="67383" x2="32227" y2="82422"/>
                        <a14:foregroundMark x1="19629" y1="80566" x2="45313" y2="83496"/>
                        <a14:foregroundMark x1="24512" y1="75488" x2="52148" y2="80078"/>
                        <a14:foregroundMark x1="56055" y1="82617" x2="72070" y2="79785"/>
                        <a14:foregroundMark x1="78613" y1="60547" x2="84961" y2="74512"/>
                        <a14:foregroundMark x1="82715" y1="58789" x2="91016" y2="74609"/>
                        <a14:foregroundMark x1="91016" y1="74609" x2="91016" y2="74609"/>
                        <a14:foregroundMark x1="82813" y1="63672" x2="90039" y2="77832"/>
                        <a14:foregroundMark x1="44434" y1="83203" x2="58691" y2="83984"/>
                        <a14:foregroundMark x1="51172" y1="88574" x2="59961" y2="88672"/>
                        <a14:foregroundMark x1="59961" y1="88672" x2="66992" y2="88574"/>
                        <a14:foregroundMark x1="9961" y1="55957" x2="12402" y2="66895"/>
                        <a14:foregroundMark x1="11914" y1="60156" x2="9961" y2="6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9" t="20329" r="8365" b="13169"/>
          <a:stretch>
            <a:fillRect/>
          </a:stretch>
        </p:blipFill>
        <p:spPr>
          <a:xfrm>
            <a:off x="343755" y="2107288"/>
            <a:ext cx="4775463" cy="4193733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301AC4F-47F5-5E8D-A833-CA8E0AC2EF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41" y="3840926"/>
            <a:ext cx="2810212" cy="2522055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3DDD273-2834-751D-9E06-DF4148B0595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82" y="4116614"/>
            <a:ext cx="2212493" cy="2212493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3221013-9503-E3C3-CC3A-B68D81FD1AC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66" b="88672" l="9961" r="91016">
                        <a14:foregroundMark x1="31055" y1="32422" x2="56055" y2="49609"/>
                        <a14:foregroundMark x1="38574" y1="25684" x2="66016" y2="39453"/>
                        <a14:foregroundMark x1="50195" y1="22266" x2="65527" y2="31738"/>
                        <a14:foregroundMark x1="65527" y1="31738" x2="65527" y2="31738"/>
                        <a14:foregroundMark x1="61816" y1="22363" x2="41211" y2="64551"/>
                        <a14:foregroundMark x1="41211" y1="64551" x2="24512" y2="66406"/>
                        <a14:foregroundMark x1="24512" y1="66406" x2="38867" y2="61719"/>
                        <a14:foregroundMark x1="20605" y1="44336" x2="24121" y2="62207"/>
                        <a14:foregroundMark x1="24121" y1="62207" x2="16699" y2="42188"/>
                        <a14:foregroundMark x1="16699" y1="42188" x2="16504" y2="42969"/>
                        <a14:foregroundMark x1="13867" y1="43555" x2="25684" y2="56738"/>
                        <a14:foregroundMark x1="10352" y1="38770" x2="19824" y2="49316"/>
                        <a14:foregroundMark x1="14355" y1="47070" x2="27637" y2="77148"/>
                        <a14:foregroundMark x1="17383" y1="67383" x2="32227" y2="82422"/>
                        <a14:foregroundMark x1="19629" y1="80566" x2="45313" y2="83496"/>
                        <a14:foregroundMark x1="24512" y1="75488" x2="52148" y2="80078"/>
                        <a14:foregroundMark x1="56055" y1="82617" x2="72070" y2="79785"/>
                        <a14:foregroundMark x1="78613" y1="60547" x2="84961" y2="74512"/>
                        <a14:foregroundMark x1="82715" y1="58789" x2="91016" y2="74609"/>
                        <a14:foregroundMark x1="91016" y1="74609" x2="91016" y2="74609"/>
                        <a14:foregroundMark x1="82813" y1="63672" x2="90039" y2="77832"/>
                        <a14:foregroundMark x1="44434" y1="83203" x2="58691" y2="83984"/>
                        <a14:foregroundMark x1="51172" y1="88574" x2="59961" y2="88672"/>
                        <a14:foregroundMark x1="59961" y1="88672" x2="66992" y2="88574"/>
                        <a14:foregroundMark x1="9961" y1="55957" x2="12402" y2="66895"/>
                        <a14:foregroundMark x1="11914" y1="60156" x2="9961" y2="6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9" t="20329" r="8365" b="13169"/>
          <a:stretch>
            <a:fillRect/>
          </a:stretch>
        </p:blipFill>
        <p:spPr>
          <a:xfrm>
            <a:off x="322992" y="2169918"/>
            <a:ext cx="4775463" cy="4193733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4E472E78-67E3-ECE5-5B0A-66E457F02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964" y="3836877"/>
            <a:ext cx="2810212" cy="2522055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8A75B57-32EA-2AA8-9B14-6787A5F6AF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520" y="4164908"/>
            <a:ext cx="2138178" cy="2136113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8F73962-79A1-9471-CE6C-2772DD57C9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266" b="88672" l="9961" r="91016">
                        <a14:foregroundMark x1="31055" y1="32422" x2="56055" y2="49609"/>
                        <a14:foregroundMark x1="38574" y1="25684" x2="66016" y2="39453"/>
                        <a14:foregroundMark x1="50195" y1="22266" x2="65527" y2="31738"/>
                        <a14:foregroundMark x1="65527" y1="31738" x2="65527" y2="31738"/>
                        <a14:foregroundMark x1="61816" y1="22363" x2="41211" y2="64551"/>
                        <a14:foregroundMark x1="41211" y1="64551" x2="24512" y2="66406"/>
                        <a14:foregroundMark x1="24512" y1="66406" x2="38867" y2="61719"/>
                        <a14:foregroundMark x1="20605" y1="44336" x2="24121" y2="62207"/>
                        <a14:foregroundMark x1="24121" y1="62207" x2="16699" y2="42188"/>
                        <a14:foregroundMark x1="16699" y1="42188" x2="16504" y2="42969"/>
                        <a14:foregroundMark x1="13867" y1="43555" x2="25684" y2="56738"/>
                        <a14:foregroundMark x1="10352" y1="38770" x2="19824" y2="49316"/>
                        <a14:foregroundMark x1="14355" y1="47070" x2="27637" y2="77148"/>
                        <a14:foregroundMark x1="17383" y1="67383" x2="32227" y2="82422"/>
                        <a14:foregroundMark x1="19629" y1="80566" x2="45313" y2="83496"/>
                        <a14:foregroundMark x1="24512" y1="75488" x2="52148" y2="80078"/>
                        <a14:foregroundMark x1="56055" y1="82617" x2="72070" y2="79785"/>
                        <a14:foregroundMark x1="78613" y1="60547" x2="84961" y2="74512"/>
                        <a14:foregroundMark x1="82715" y1="58789" x2="91016" y2="74609"/>
                        <a14:foregroundMark x1="91016" y1="74609" x2="91016" y2="74609"/>
                        <a14:foregroundMark x1="82813" y1="63672" x2="90039" y2="77832"/>
                        <a14:foregroundMark x1="44434" y1="83203" x2="58691" y2="83984"/>
                        <a14:foregroundMark x1="51172" y1="88574" x2="59961" y2="88672"/>
                        <a14:foregroundMark x1="59961" y1="88672" x2="66992" y2="88574"/>
                        <a14:foregroundMark x1="9961" y1="55957" x2="12402" y2="66895"/>
                        <a14:foregroundMark x1="11914" y1="60156" x2="9961" y2="64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029" t="20329" r="8365" b="13169"/>
          <a:stretch>
            <a:fillRect/>
          </a:stretch>
        </p:blipFill>
        <p:spPr>
          <a:xfrm>
            <a:off x="337986" y="2062292"/>
            <a:ext cx="4775463" cy="4193733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5BEB9A66-5384-A008-CA50-0DA5A33C6F3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58" y="3729251"/>
            <a:ext cx="2810212" cy="25220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030288C-C5E2-E02F-9211-79ED24C95C9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0982" y="4041212"/>
            <a:ext cx="2236220" cy="2175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73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27 0.00186 C -0.02227 -0.0331 0.03073 -0.06018 0.09518 -0.06018 C 0.16159 -0.06018 0.21484 -0.0331 0.21484 0.00186 C 0.21484 0.03681 0.26797 0.06389 0.33437 0.06389 C 0.39883 0.06389 0.45208 0.03681 0.45208 0.0018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7.40741E-7 C -2.70833E-6 -0.03495 0.05248 -0.06204 0.11615 -0.06204 C 0.1819 -0.06204 0.23451 -0.03495 0.23451 -7.40741E-7 C 0.23451 0.03495 0.28698 0.06204 0.35274 0.06204 C 0.41641 0.06204 0.46901 0.03495 0.46901 -7.40741E-7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362 0.00278 C 0.04362 -0.03217 0.09063 -0.05925 0.14779 -0.05925 C 0.20664 -0.05925 0.25378 -0.03217 0.25378 0.00278 C 0.25378 0.03774 0.30091 0.06482 0.35977 0.06482 C 0.41693 0.06482 0.46406 0.03774 0.46406 0.00278 " pathEditMode="relative" rAng="0" ptsTypes="AAAAA">
                                      <p:cBhvr>
                                        <p:cTn id="3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016" y="0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654 0.00023 C 0.01654 -0.03472 0.06615 -0.0618 0.12683 -0.0618 C 0.1892 -0.0618 0.2392 -0.03472 0.2392 0.00023 C 0.2392 0.03519 0.28907 0.06227 0.35157 0.06227 C 0.41211 0.06227 0.46224 0.03519 0.46224 0.00023 " pathEditMode="relative" rAng="0" ptsTypes="AAAAA">
                                      <p:cBhvr>
                                        <p:cTn id="3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C -2.29167E-6 -0.03495 0.05196 -0.06203 0.11524 -0.06203 C 0.18047 -0.06203 0.23255 -0.03495 0.23255 -2.96296E-6 C 0.23255 0.03496 0.28451 0.06204 0.34974 0.06204 C 0.41302 0.06204 0.46524 0.03496 0.46524 -2.96296E-6 " pathEditMode="relative" rAng="0" ptsTypes="AAAAA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55" y="0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2.96296E-6 C -2.29167E-6 -0.03495 0.05183 -0.06203 0.11472 -0.06203 C 0.17956 -0.06203 0.23151 -0.03495 0.23151 -2.96296E-6 C 0.23151 0.03496 0.28334 0.06204 0.34818 0.06204 C 0.41107 0.06204 0.46302 0.03496 0.46302 -2.96296E-6 " pathEditMode="relative" rAng="0" ptsTypes="AAAAA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5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8 0.00856 C -0.03438 -0.02639 0.01992 -0.05347 0.08581 -0.05347 C 0.15378 -0.05347 0.20807 -0.02639 0.20807 0.00856 C 0.20807 0.04352 0.26237 0.0706 0.33034 0.0706 C 0.39622 0.0706 0.45065 0.04352 0.45065 0.00856 " pathEditMode="relative" rAng="0" ptsTypes="AAAAA">
                                      <p:cBhvr>
                                        <p:cTn id="81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245" y="0"/>
                                    </p:animMotion>
                                  </p:childTnLst>
                                </p:cTn>
                              </p:par>
                              <p:par>
                                <p:cTn id="8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1.85185E-6 C -2.5E-6 -0.03495 0.05157 -0.06204 0.11433 -0.06204 C 0.17891 -0.06204 0.2306 -0.03495 0.2306 -1.85185E-6 C 0.2306 0.03496 0.28216 0.06204 0.34675 0.06204 C 0.40951 0.06204 0.4612 0.03496 0.4612 -1.85185E-6 " pathEditMode="relative" rAng="0" ptsTypes="AAAAA">
                                      <p:cBhvr>
                                        <p:cTn id="8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6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3.7037E-6 C -3.95833E-6 -0.03495 0.0556 -0.06203 0.12318 -0.06203 C 0.19284 -0.06203 0.24857 -0.03495 0.24857 -3.7037E-6 C 0.24857 0.03496 0.3043 0.06204 0.37396 0.06204 C 0.44154 0.06204 0.49727 0.03496 0.49727 -3.7037E-6 " pathEditMode="relative" rAng="0" ptsTypes="AAAAA">
                                      <p:cBhvr>
                                        <p:cTn id="10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57" y="0"/>
                                    </p:animMotion>
                                  </p:childTnLst>
                                </p:cTn>
                              </p:par>
                              <p:par>
                                <p:cTn id="107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1.48148E-6 C 4.16667E-6 -0.03496 0.05573 -0.06204 0.1233 -0.06204 C 0.19309 -0.06204 0.24882 -0.03496 0.24882 1.48148E-6 C 0.24882 0.03495 0.30455 0.06204 0.37434 0.06204 C 0.44192 0.06204 0.49778 0.03495 0.49778 1.48148E-6 " pathEditMode="relative" rAng="0" ptsTypes="AAAAA">
                                      <p:cBhvr>
                                        <p:cTn id="10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8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0.02453 C -0.00156 -0.01042 0.05677 -0.0375 0.12773 -0.0375 C 0.20091 -0.0375 0.25938 -0.01042 0.25938 0.02453 C 0.25938 0.05949 0.31784 0.08657 0.39102 0.08657 C 0.46198 0.08657 0.52044 0.05949 0.52044 0.02453 " pathEditMode="relative" rAng="0" ptsTypes="AAAAA">
                                      <p:cBhvr>
                                        <p:cTn id="13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94" y="0"/>
                                    </p:animMotion>
                                  </p:childTnLst>
                                </p:cTn>
                              </p:par>
                              <p:par>
                                <p:cTn id="132" presetID="5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22 0.01204 C -0.00222 -0.02292 0.05612 -0.05 0.12708 -0.05 C 0.20026 -0.05 0.25872 -0.02292 0.25872 0.01204 C 0.25872 0.04699 0.31719 0.07408 0.39036 0.07408 C 0.46133 0.07408 0.51979 0.04699 0.51979 0.01204 " pathEditMode="relative" rAng="0" ptsTypes="AAAAA">
                                      <p:cBhvr>
                                        <p:cTn id="13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094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9" ma:contentTypeDescription="Create a new document." ma:contentTypeScope="" ma:versionID="5e1721dc42eabbdb89f27411beacd27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650e71599116c5ea79f373734bbe33cb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  <xsd:element name="MediaServiceBillingMetadata" ma:index="16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AD9FDB8A-2A58-4C9D-9E8C-35D342BAED94}"/>
</file>

<file path=customXml/itemProps2.xml><?xml version="1.0" encoding="utf-8"?>
<ds:datastoreItem xmlns:ds="http://schemas.openxmlformats.org/officeDocument/2006/customXml" ds:itemID="{6E6FCAD9-159E-4040-94A3-0E44DB82FCF7}"/>
</file>

<file path=customXml/itemProps3.xml><?xml version="1.0" encoding="utf-8"?>
<ds:datastoreItem xmlns:ds="http://schemas.openxmlformats.org/officeDocument/2006/customXml" ds:itemID="{7B7C6038-6FB0-413F-80FC-11732F4C52CA}"/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Igor Belashov</dc:creator>
  <cp:lastModifiedBy>Igor Belashov</cp:lastModifiedBy>
  <cp:revision>2</cp:revision>
  <dcterms:created xsi:type="dcterms:W3CDTF">2026-03-06T18:45:55Z</dcterms:created>
  <dcterms:modified xsi:type="dcterms:W3CDTF">2026-03-06T18:52:32Z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