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9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4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0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1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0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3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8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1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6E60-B264-43FA-9171-E8937AB2220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1BE4-8F39-42C5-98D9-FB451103A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8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65" y="1073426"/>
            <a:ext cx="9025231" cy="50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52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FA91F64-9EA8-4795-88B6-21B408A45407}"/>
</file>

<file path=customXml/itemProps2.xml><?xml version="1.0" encoding="utf-8"?>
<ds:datastoreItem xmlns:ds="http://schemas.openxmlformats.org/officeDocument/2006/customXml" ds:itemID="{A2CA5ADD-079F-4135-8750-8D1ACB9DA610}"/>
</file>

<file path=customXml/itemProps3.xml><?xml version="1.0" encoding="utf-8"?>
<ds:datastoreItem xmlns:ds="http://schemas.openxmlformats.org/officeDocument/2006/customXml" ds:itemID="{6C55E9E8-83E6-4EA2-8D7C-F9AA4AF61EFF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</cp:revision>
  <dcterms:created xsi:type="dcterms:W3CDTF">2026-03-06T17:58:28Z</dcterms:created>
  <dcterms:modified xsi:type="dcterms:W3CDTF">2026-03-06T18:04:50Z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