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19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6202-AA13-4CC9-A3E8-E92813707B41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F02B-2091-4F58-9AE1-B708FB27A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05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6202-AA13-4CC9-A3E8-E92813707B41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F02B-2091-4F58-9AE1-B708FB27A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135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6202-AA13-4CC9-A3E8-E92813707B41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F02B-2091-4F58-9AE1-B708FB27A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8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6202-AA13-4CC9-A3E8-E92813707B41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F02B-2091-4F58-9AE1-B708FB27A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577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6202-AA13-4CC9-A3E8-E92813707B41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F02B-2091-4F58-9AE1-B708FB27A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217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6202-AA13-4CC9-A3E8-E92813707B41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F02B-2091-4F58-9AE1-B708FB27A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78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6202-AA13-4CC9-A3E8-E92813707B41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F02B-2091-4F58-9AE1-B708FB27A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11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6202-AA13-4CC9-A3E8-E92813707B41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F02B-2091-4F58-9AE1-B708FB27A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169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6202-AA13-4CC9-A3E8-E92813707B41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F02B-2091-4F58-9AE1-B708FB27A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414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6202-AA13-4CC9-A3E8-E92813707B41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F02B-2091-4F58-9AE1-B708FB27A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75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6202-AA13-4CC9-A3E8-E92813707B41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F02B-2091-4F58-9AE1-B708FB27A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73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A6202-AA13-4CC9-A3E8-E92813707B41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8F02B-2091-4F58-9AE1-B708FB27A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0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405468" y="2416645"/>
            <a:ext cx="1869940" cy="1730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9661"/>
            <a:ext cx="2448339" cy="2448339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5" y="-1"/>
            <a:ext cx="900278" cy="87745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6" y="825588"/>
            <a:ext cx="3201010" cy="3279083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4426039" y="2437843"/>
          <a:ext cx="1828797" cy="16878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599">
                  <a:extLst>
                    <a:ext uri="{9D8B030D-6E8A-4147-A177-3AD203B41FA5}">
                      <a16:colId xmlns:a16="http://schemas.microsoft.com/office/drawing/2014/main" val="1180616682"/>
                    </a:ext>
                  </a:extLst>
                </a:gridCol>
                <a:gridCol w="609599">
                  <a:extLst>
                    <a:ext uri="{9D8B030D-6E8A-4147-A177-3AD203B41FA5}">
                      <a16:colId xmlns:a16="http://schemas.microsoft.com/office/drawing/2014/main" val="3315904927"/>
                    </a:ext>
                  </a:extLst>
                </a:gridCol>
                <a:gridCol w="609599">
                  <a:extLst>
                    <a:ext uri="{9D8B030D-6E8A-4147-A177-3AD203B41FA5}">
                      <a16:colId xmlns:a16="http://schemas.microsoft.com/office/drawing/2014/main" val="723290862"/>
                    </a:ext>
                  </a:extLst>
                </a:gridCol>
              </a:tblGrid>
              <a:tr h="5626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048647"/>
                  </a:ext>
                </a:extLst>
              </a:tr>
              <a:tr h="56262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305414"/>
                  </a:ext>
                </a:extLst>
              </a:tr>
              <a:tr h="5626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49265"/>
                  </a:ext>
                </a:extLst>
              </a:tr>
            </a:tbl>
          </a:graphicData>
        </a:graphic>
      </p:graphicFrame>
      <p:sp>
        <p:nvSpPr>
          <p:cNvPr id="74" name="Прямоугольник 73"/>
          <p:cNvSpPr/>
          <p:nvPr/>
        </p:nvSpPr>
        <p:spPr>
          <a:xfrm>
            <a:off x="7145254" y="420758"/>
            <a:ext cx="1869940" cy="1730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7145254" y="4409660"/>
            <a:ext cx="1869940" cy="1730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7145254" y="2416646"/>
            <a:ext cx="1869940" cy="1730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4405468" y="4409661"/>
            <a:ext cx="1869940" cy="1730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4405468" y="420757"/>
            <a:ext cx="1869940" cy="1730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5" name="Таблица 104"/>
          <p:cNvGraphicFramePr>
            <a:graphicFrameLocks noGrp="1"/>
          </p:cNvGraphicFramePr>
          <p:nvPr>
            <p:extLst/>
          </p:nvPr>
        </p:nvGraphicFramePr>
        <p:xfrm>
          <a:off x="4426039" y="445853"/>
          <a:ext cx="1828797" cy="16878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599">
                  <a:extLst>
                    <a:ext uri="{9D8B030D-6E8A-4147-A177-3AD203B41FA5}">
                      <a16:colId xmlns:a16="http://schemas.microsoft.com/office/drawing/2014/main" val="1180616682"/>
                    </a:ext>
                  </a:extLst>
                </a:gridCol>
                <a:gridCol w="609599">
                  <a:extLst>
                    <a:ext uri="{9D8B030D-6E8A-4147-A177-3AD203B41FA5}">
                      <a16:colId xmlns:a16="http://schemas.microsoft.com/office/drawing/2014/main" val="3315904927"/>
                    </a:ext>
                  </a:extLst>
                </a:gridCol>
                <a:gridCol w="609599">
                  <a:extLst>
                    <a:ext uri="{9D8B030D-6E8A-4147-A177-3AD203B41FA5}">
                      <a16:colId xmlns:a16="http://schemas.microsoft.com/office/drawing/2014/main" val="723290862"/>
                    </a:ext>
                  </a:extLst>
                </a:gridCol>
              </a:tblGrid>
              <a:tr h="5626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048647"/>
                  </a:ext>
                </a:extLst>
              </a:tr>
              <a:tr h="56262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305414"/>
                  </a:ext>
                </a:extLst>
              </a:tr>
              <a:tr h="5626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49265"/>
                  </a:ext>
                </a:extLst>
              </a:tr>
            </a:tbl>
          </a:graphicData>
        </a:graphic>
      </p:graphicFrame>
      <p:graphicFrame>
        <p:nvGraphicFramePr>
          <p:cNvPr id="106" name="Таблица 105"/>
          <p:cNvGraphicFramePr>
            <a:graphicFrameLocks noGrp="1"/>
          </p:cNvGraphicFramePr>
          <p:nvPr>
            <p:extLst/>
          </p:nvPr>
        </p:nvGraphicFramePr>
        <p:xfrm>
          <a:off x="4426038" y="4430858"/>
          <a:ext cx="1828797" cy="16878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599">
                  <a:extLst>
                    <a:ext uri="{9D8B030D-6E8A-4147-A177-3AD203B41FA5}">
                      <a16:colId xmlns:a16="http://schemas.microsoft.com/office/drawing/2014/main" val="1180616682"/>
                    </a:ext>
                  </a:extLst>
                </a:gridCol>
                <a:gridCol w="609599">
                  <a:extLst>
                    <a:ext uri="{9D8B030D-6E8A-4147-A177-3AD203B41FA5}">
                      <a16:colId xmlns:a16="http://schemas.microsoft.com/office/drawing/2014/main" val="3315904927"/>
                    </a:ext>
                  </a:extLst>
                </a:gridCol>
                <a:gridCol w="609599">
                  <a:extLst>
                    <a:ext uri="{9D8B030D-6E8A-4147-A177-3AD203B41FA5}">
                      <a16:colId xmlns:a16="http://schemas.microsoft.com/office/drawing/2014/main" val="723290862"/>
                    </a:ext>
                  </a:extLst>
                </a:gridCol>
              </a:tblGrid>
              <a:tr h="5626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048647"/>
                  </a:ext>
                </a:extLst>
              </a:tr>
              <a:tr h="56262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305414"/>
                  </a:ext>
                </a:extLst>
              </a:tr>
              <a:tr h="5626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49265"/>
                  </a:ext>
                </a:extLst>
              </a:tr>
            </a:tbl>
          </a:graphicData>
        </a:graphic>
      </p:graphicFrame>
      <p:graphicFrame>
        <p:nvGraphicFramePr>
          <p:cNvPr id="107" name="Таблица 106"/>
          <p:cNvGraphicFramePr>
            <a:graphicFrameLocks noGrp="1"/>
          </p:cNvGraphicFramePr>
          <p:nvPr>
            <p:extLst/>
          </p:nvPr>
        </p:nvGraphicFramePr>
        <p:xfrm>
          <a:off x="7165825" y="437539"/>
          <a:ext cx="1828797" cy="16878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599">
                  <a:extLst>
                    <a:ext uri="{9D8B030D-6E8A-4147-A177-3AD203B41FA5}">
                      <a16:colId xmlns:a16="http://schemas.microsoft.com/office/drawing/2014/main" val="1180616682"/>
                    </a:ext>
                  </a:extLst>
                </a:gridCol>
                <a:gridCol w="609599">
                  <a:extLst>
                    <a:ext uri="{9D8B030D-6E8A-4147-A177-3AD203B41FA5}">
                      <a16:colId xmlns:a16="http://schemas.microsoft.com/office/drawing/2014/main" val="3315904927"/>
                    </a:ext>
                  </a:extLst>
                </a:gridCol>
                <a:gridCol w="609599">
                  <a:extLst>
                    <a:ext uri="{9D8B030D-6E8A-4147-A177-3AD203B41FA5}">
                      <a16:colId xmlns:a16="http://schemas.microsoft.com/office/drawing/2014/main" val="723290862"/>
                    </a:ext>
                  </a:extLst>
                </a:gridCol>
              </a:tblGrid>
              <a:tr h="5626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048647"/>
                  </a:ext>
                </a:extLst>
              </a:tr>
              <a:tr h="56262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305414"/>
                  </a:ext>
                </a:extLst>
              </a:tr>
              <a:tr h="5626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49265"/>
                  </a:ext>
                </a:extLst>
              </a:tr>
            </a:tbl>
          </a:graphicData>
        </a:graphic>
      </p:graphicFrame>
      <p:graphicFrame>
        <p:nvGraphicFramePr>
          <p:cNvPr id="108" name="Таблица 107"/>
          <p:cNvGraphicFramePr>
            <a:graphicFrameLocks noGrp="1"/>
          </p:cNvGraphicFramePr>
          <p:nvPr>
            <p:extLst/>
          </p:nvPr>
        </p:nvGraphicFramePr>
        <p:xfrm>
          <a:off x="7165825" y="2437843"/>
          <a:ext cx="1828797" cy="16878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599">
                  <a:extLst>
                    <a:ext uri="{9D8B030D-6E8A-4147-A177-3AD203B41FA5}">
                      <a16:colId xmlns:a16="http://schemas.microsoft.com/office/drawing/2014/main" val="1180616682"/>
                    </a:ext>
                  </a:extLst>
                </a:gridCol>
                <a:gridCol w="609599">
                  <a:extLst>
                    <a:ext uri="{9D8B030D-6E8A-4147-A177-3AD203B41FA5}">
                      <a16:colId xmlns:a16="http://schemas.microsoft.com/office/drawing/2014/main" val="3315904927"/>
                    </a:ext>
                  </a:extLst>
                </a:gridCol>
                <a:gridCol w="609599">
                  <a:extLst>
                    <a:ext uri="{9D8B030D-6E8A-4147-A177-3AD203B41FA5}">
                      <a16:colId xmlns:a16="http://schemas.microsoft.com/office/drawing/2014/main" val="723290862"/>
                    </a:ext>
                  </a:extLst>
                </a:gridCol>
              </a:tblGrid>
              <a:tr h="5626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048647"/>
                  </a:ext>
                </a:extLst>
              </a:tr>
              <a:tr h="56262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305414"/>
                  </a:ext>
                </a:extLst>
              </a:tr>
              <a:tr h="5626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49265"/>
                  </a:ext>
                </a:extLst>
              </a:tr>
            </a:tbl>
          </a:graphicData>
        </a:graphic>
      </p:graphicFrame>
      <p:graphicFrame>
        <p:nvGraphicFramePr>
          <p:cNvPr id="109" name="Таблица 108"/>
          <p:cNvGraphicFramePr>
            <a:graphicFrameLocks noGrp="1"/>
          </p:cNvGraphicFramePr>
          <p:nvPr>
            <p:extLst/>
          </p:nvPr>
        </p:nvGraphicFramePr>
        <p:xfrm>
          <a:off x="7165824" y="4430857"/>
          <a:ext cx="1828797" cy="16878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599">
                  <a:extLst>
                    <a:ext uri="{9D8B030D-6E8A-4147-A177-3AD203B41FA5}">
                      <a16:colId xmlns:a16="http://schemas.microsoft.com/office/drawing/2014/main" val="1180616682"/>
                    </a:ext>
                  </a:extLst>
                </a:gridCol>
                <a:gridCol w="609599">
                  <a:extLst>
                    <a:ext uri="{9D8B030D-6E8A-4147-A177-3AD203B41FA5}">
                      <a16:colId xmlns:a16="http://schemas.microsoft.com/office/drawing/2014/main" val="3315904927"/>
                    </a:ext>
                  </a:extLst>
                </a:gridCol>
                <a:gridCol w="609599">
                  <a:extLst>
                    <a:ext uri="{9D8B030D-6E8A-4147-A177-3AD203B41FA5}">
                      <a16:colId xmlns:a16="http://schemas.microsoft.com/office/drawing/2014/main" val="723290862"/>
                    </a:ext>
                  </a:extLst>
                </a:gridCol>
              </a:tblGrid>
              <a:tr h="5626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048647"/>
                  </a:ext>
                </a:extLst>
              </a:tr>
              <a:tr h="56262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305414"/>
                  </a:ext>
                </a:extLst>
              </a:tr>
              <a:tr h="5626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49265"/>
                  </a:ext>
                </a:extLst>
              </a:tr>
            </a:tbl>
          </a:graphicData>
        </a:graphic>
      </p:graphicFrame>
      <p:sp>
        <p:nvSpPr>
          <p:cNvPr id="17" name="Сердце 16"/>
          <p:cNvSpPr/>
          <p:nvPr/>
        </p:nvSpPr>
        <p:spPr>
          <a:xfrm>
            <a:off x="4491517" y="501593"/>
            <a:ext cx="484533" cy="449069"/>
          </a:xfrm>
          <a:prstGeom prst="heart">
            <a:avLst/>
          </a:prstGeom>
          <a:solidFill>
            <a:srgbClr val="7030A0"/>
          </a:solidFill>
          <a:ln>
            <a:solidFill>
              <a:srgbClr val="3A19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496040" y="1052873"/>
            <a:ext cx="475488" cy="457199"/>
          </a:xfrm>
          <a:prstGeom prst="ellipse">
            <a:avLst/>
          </a:prstGeom>
          <a:solidFill>
            <a:srgbClr val="7030A0"/>
          </a:solidFill>
          <a:ln>
            <a:solidFill>
              <a:srgbClr val="3A19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5091833" y="1607439"/>
            <a:ext cx="475488" cy="462925"/>
          </a:xfrm>
          <a:prstGeom prst="triangle">
            <a:avLst/>
          </a:prstGeom>
          <a:solidFill>
            <a:srgbClr val="7030A0"/>
          </a:solidFill>
          <a:ln>
            <a:solidFill>
              <a:srgbClr val="3A19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Равнобедренный треугольник 109"/>
          <p:cNvSpPr/>
          <p:nvPr/>
        </p:nvSpPr>
        <p:spPr>
          <a:xfrm>
            <a:off x="5726745" y="494664"/>
            <a:ext cx="475488" cy="462925"/>
          </a:xfrm>
          <a:prstGeom prst="triangle">
            <a:avLst/>
          </a:prstGeom>
          <a:solidFill>
            <a:srgbClr val="7030A0"/>
          </a:solidFill>
          <a:ln>
            <a:solidFill>
              <a:srgbClr val="3A19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Сердце 110"/>
          <p:cNvSpPr/>
          <p:nvPr/>
        </p:nvSpPr>
        <p:spPr>
          <a:xfrm>
            <a:off x="7234718" y="501594"/>
            <a:ext cx="484533" cy="449069"/>
          </a:xfrm>
          <a:prstGeom prst="heart">
            <a:avLst/>
          </a:prstGeom>
          <a:solidFill>
            <a:srgbClr val="7030A0"/>
          </a:solidFill>
          <a:ln>
            <a:solidFill>
              <a:srgbClr val="3A19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Овал 111"/>
          <p:cNvSpPr/>
          <p:nvPr/>
        </p:nvSpPr>
        <p:spPr>
          <a:xfrm>
            <a:off x="7217191" y="1052872"/>
            <a:ext cx="475488" cy="457199"/>
          </a:xfrm>
          <a:prstGeom prst="ellipse">
            <a:avLst/>
          </a:prstGeom>
          <a:solidFill>
            <a:srgbClr val="7030A0"/>
          </a:solidFill>
          <a:ln>
            <a:solidFill>
              <a:srgbClr val="3A19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Равнобедренный треугольник 112"/>
          <p:cNvSpPr/>
          <p:nvPr/>
        </p:nvSpPr>
        <p:spPr>
          <a:xfrm>
            <a:off x="7842478" y="1613068"/>
            <a:ext cx="475488" cy="462925"/>
          </a:xfrm>
          <a:prstGeom prst="triangle">
            <a:avLst/>
          </a:prstGeom>
          <a:solidFill>
            <a:srgbClr val="7030A0"/>
          </a:solidFill>
          <a:ln>
            <a:solidFill>
              <a:srgbClr val="3A19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Равнобедренный треугольник 113"/>
          <p:cNvSpPr/>
          <p:nvPr/>
        </p:nvSpPr>
        <p:spPr>
          <a:xfrm>
            <a:off x="8466823" y="494664"/>
            <a:ext cx="475488" cy="462925"/>
          </a:xfrm>
          <a:prstGeom prst="triangle">
            <a:avLst/>
          </a:prstGeom>
          <a:solidFill>
            <a:srgbClr val="7030A0"/>
          </a:solidFill>
          <a:ln>
            <a:solidFill>
              <a:srgbClr val="3A19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омб 21"/>
          <p:cNvSpPr/>
          <p:nvPr/>
        </p:nvSpPr>
        <p:spPr>
          <a:xfrm>
            <a:off x="4496040" y="2457312"/>
            <a:ext cx="475488" cy="495300"/>
          </a:xfrm>
          <a:prstGeom prst="diamond">
            <a:avLst/>
          </a:prstGeom>
          <a:solidFill>
            <a:srgbClr val="7030A0"/>
          </a:solidFill>
          <a:ln>
            <a:solidFill>
              <a:srgbClr val="3A19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704786" y="3594144"/>
            <a:ext cx="480011" cy="453390"/>
          </a:xfrm>
          <a:prstGeom prst="rect">
            <a:avLst/>
          </a:prstGeom>
          <a:solidFill>
            <a:srgbClr val="7030A0"/>
          </a:solidFill>
          <a:ln>
            <a:solidFill>
              <a:srgbClr val="3A19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5704787" y="2498484"/>
            <a:ext cx="480011" cy="453390"/>
          </a:xfrm>
          <a:prstGeom prst="rect">
            <a:avLst/>
          </a:prstGeom>
          <a:solidFill>
            <a:srgbClr val="7030A0"/>
          </a:solidFill>
          <a:ln>
            <a:solidFill>
              <a:srgbClr val="3A19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091833" y="3026680"/>
            <a:ext cx="510540" cy="494678"/>
          </a:xfrm>
          <a:prstGeom prst="ellipse">
            <a:avLst/>
          </a:prstGeom>
          <a:solidFill>
            <a:srgbClr val="7030A0"/>
          </a:solidFill>
          <a:ln>
            <a:solidFill>
              <a:srgbClr val="3A19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Ромб 115"/>
          <p:cNvSpPr/>
          <p:nvPr/>
        </p:nvSpPr>
        <p:spPr>
          <a:xfrm>
            <a:off x="7229011" y="2465130"/>
            <a:ext cx="475488" cy="495300"/>
          </a:xfrm>
          <a:prstGeom prst="diamond">
            <a:avLst/>
          </a:prstGeom>
          <a:solidFill>
            <a:srgbClr val="7030A0"/>
          </a:solidFill>
          <a:ln>
            <a:solidFill>
              <a:srgbClr val="3A19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8437503" y="3617539"/>
            <a:ext cx="480011" cy="453390"/>
          </a:xfrm>
          <a:prstGeom prst="rect">
            <a:avLst/>
          </a:prstGeom>
          <a:solidFill>
            <a:srgbClr val="7030A0"/>
          </a:solidFill>
          <a:ln>
            <a:solidFill>
              <a:srgbClr val="3A19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рямоугольник 117"/>
          <p:cNvSpPr/>
          <p:nvPr/>
        </p:nvSpPr>
        <p:spPr>
          <a:xfrm>
            <a:off x="8444773" y="2490149"/>
            <a:ext cx="480011" cy="453390"/>
          </a:xfrm>
          <a:prstGeom prst="rect">
            <a:avLst/>
          </a:prstGeom>
          <a:solidFill>
            <a:srgbClr val="7030A0"/>
          </a:solidFill>
          <a:ln>
            <a:solidFill>
              <a:srgbClr val="3A19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Овал 118"/>
          <p:cNvSpPr/>
          <p:nvPr/>
        </p:nvSpPr>
        <p:spPr>
          <a:xfrm>
            <a:off x="7824952" y="3026680"/>
            <a:ext cx="510540" cy="494678"/>
          </a:xfrm>
          <a:prstGeom prst="ellipse">
            <a:avLst/>
          </a:prstGeom>
          <a:solidFill>
            <a:srgbClr val="7030A0"/>
          </a:solidFill>
          <a:ln>
            <a:solidFill>
              <a:srgbClr val="3A19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5695047" y="4455402"/>
            <a:ext cx="504063" cy="501015"/>
          </a:xfrm>
          <a:prstGeom prst="triangle">
            <a:avLst/>
          </a:prstGeom>
          <a:solidFill>
            <a:srgbClr val="7030A0"/>
          </a:solidFill>
          <a:ln>
            <a:solidFill>
              <a:srgbClr val="3A19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ердце 25"/>
          <p:cNvSpPr/>
          <p:nvPr/>
        </p:nvSpPr>
        <p:spPr>
          <a:xfrm>
            <a:off x="4491517" y="5054763"/>
            <a:ext cx="480011" cy="440055"/>
          </a:xfrm>
          <a:prstGeom prst="heart">
            <a:avLst/>
          </a:prstGeom>
          <a:solidFill>
            <a:srgbClr val="7030A0"/>
          </a:solidFill>
          <a:ln>
            <a:solidFill>
              <a:srgbClr val="3A19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476252" y="4592869"/>
            <a:ext cx="510540" cy="279400"/>
          </a:xfrm>
          <a:prstGeom prst="rect">
            <a:avLst/>
          </a:prstGeom>
          <a:solidFill>
            <a:srgbClr val="7030A0"/>
          </a:solidFill>
          <a:ln>
            <a:solidFill>
              <a:srgbClr val="3A19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087311" y="5596691"/>
            <a:ext cx="480010" cy="441960"/>
          </a:xfrm>
          <a:prstGeom prst="rect">
            <a:avLst/>
          </a:prstGeom>
          <a:solidFill>
            <a:srgbClr val="7030A0"/>
          </a:solidFill>
          <a:ln>
            <a:solidFill>
              <a:srgbClr val="3A19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5687419" y="5128853"/>
            <a:ext cx="510540" cy="279400"/>
          </a:xfrm>
          <a:prstGeom prst="rect">
            <a:avLst/>
          </a:prstGeom>
          <a:solidFill>
            <a:srgbClr val="7030A0"/>
          </a:solidFill>
          <a:ln>
            <a:solidFill>
              <a:srgbClr val="3A19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Равнобедренный треугольник 43"/>
          <p:cNvSpPr/>
          <p:nvPr/>
        </p:nvSpPr>
        <p:spPr>
          <a:xfrm>
            <a:off x="8432688" y="4455402"/>
            <a:ext cx="504063" cy="501015"/>
          </a:xfrm>
          <a:prstGeom prst="triangle">
            <a:avLst/>
          </a:prstGeom>
          <a:solidFill>
            <a:srgbClr val="7030A0"/>
          </a:solidFill>
          <a:ln>
            <a:solidFill>
              <a:srgbClr val="3A19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ердце 44"/>
          <p:cNvSpPr/>
          <p:nvPr/>
        </p:nvSpPr>
        <p:spPr>
          <a:xfrm>
            <a:off x="7229158" y="5054763"/>
            <a:ext cx="480011" cy="440055"/>
          </a:xfrm>
          <a:prstGeom prst="heart">
            <a:avLst/>
          </a:prstGeom>
          <a:solidFill>
            <a:srgbClr val="7030A0"/>
          </a:solidFill>
          <a:ln>
            <a:solidFill>
              <a:srgbClr val="3A19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7213893" y="4592869"/>
            <a:ext cx="510540" cy="279400"/>
          </a:xfrm>
          <a:prstGeom prst="rect">
            <a:avLst/>
          </a:prstGeom>
          <a:solidFill>
            <a:srgbClr val="7030A0"/>
          </a:solidFill>
          <a:ln>
            <a:solidFill>
              <a:srgbClr val="3A19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7824952" y="5596691"/>
            <a:ext cx="480010" cy="441960"/>
          </a:xfrm>
          <a:prstGeom prst="rect">
            <a:avLst/>
          </a:prstGeom>
          <a:solidFill>
            <a:srgbClr val="7030A0"/>
          </a:solidFill>
          <a:ln>
            <a:solidFill>
              <a:srgbClr val="3A19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425060" y="5128853"/>
            <a:ext cx="510540" cy="279400"/>
          </a:xfrm>
          <a:prstGeom prst="rect">
            <a:avLst/>
          </a:prstGeom>
          <a:solidFill>
            <a:srgbClr val="7030A0"/>
          </a:solidFill>
          <a:ln>
            <a:solidFill>
              <a:srgbClr val="3A19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6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11" grpId="0" animBg="1"/>
      <p:bldP spid="74" grpId="0" animBg="1"/>
      <p:bldP spid="100" grpId="0" animBg="1"/>
      <p:bldP spid="101" grpId="0" animBg="1"/>
      <p:bldP spid="102" grpId="0" animBg="1"/>
      <p:bldP spid="103" grpId="0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21" grpId="0" animBg="1"/>
      <p:bldP spid="21" grpId="1" animBg="1"/>
      <p:bldP spid="21" grpId="2" animBg="1"/>
      <p:bldP spid="110" grpId="0" animBg="1"/>
      <p:bldP spid="110" grpId="1" animBg="1"/>
      <p:bldP spid="110" grpId="2" animBg="1"/>
      <p:bldP spid="111" grpId="0" animBg="1"/>
      <p:bldP spid="112" grpId="0" animBg="1"/>
      <p:bldP spid="113" grpId="0" animBg="1"/>
      <p:bldP spid="114" grpId="0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115" grpId="0" animBg="1"/>
      <p:bldP spid="115" grpId="1" animBg="1"/>
      <p:bldP spid="115" grpId="2" animBg="1"/>
      <p:bldP spid="24" grpId="0" animBg="1"/>
      <p:bldP spid="24" grpId="1" animBg="1"/>
      <p:bldP spid="24" grpId="2" animBg="1"/>
      <p:bldP spid="116" grpId="0" animBg="1"/>
      <p:bldP spid="117" grpId="0" animBg="1"/>
      <p:bldP spid="118" grpId="0" animBg="1"/>
      <p:bldP spid="119" grpId="0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43" grpId="0" animBg="1"/>
      <p:bldP spid="43" grpId="1" animBg="1"/>
      <p:bldP spid="43" grpId="2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C542147-90A3-40F2-B522-C4E9D4C35C1D}"/>
</file>

<file path=customXml/itemProps2.xml><?xml version="1.0" encoding="utf-8"?>
<ds:datastoreItem xmlns:ds="http://schemas.openxmlformats.org/officeDocument/2006/customXml" ds:itemID="{6281CD8B-BE23-4AB6-86DB-85C5F34EFBB7}"/>
</file>

<file path=customXml/itemProps3.xml><?xml version="1.0" encoding="utf-8"?>
<ds:datastoreItem xmlns:ds="http://schemas.openxmlformats.org/officeDocument/2006/customXml" ds:itemID="{9E9AE84B-F421-469D-BD72-B5D1E7318EFA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3</cp:revision>
  <dcterms:created xsi:type="dcterms:W3CDTF">2026-03-06T17:34:00Z</dcterms:created>
  <dcterms:modified xsi:type="dcterms:W3CDTF">2026-03-06T17:55:09Z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