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491" y="-2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9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9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9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8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3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5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DF63-6AA8-4393-A131-5EE11BADBE67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4F0E-9334-4D37-8916-95B2E2E76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05468" y="2416645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661"/>
            <a:ext cx="2448339" cy="244833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3188" cy="87745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" y="991243"/>
            <a:ext cx="2664161" cy="274879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73295"/>
              </p:ext>
            </p:extLst>
          </p:nvPr>
        </p:nvGraphicFramePr>
        <p:xfrm>
          <a:off x="4426039" y="2437843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7145254" y="420758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145254" y="4409660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45254" y="2416646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4405468" y="4409661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4405468" y="420757"/>
            <a:ext cx="1869940" cy="173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950024"/>
              </p:ext>
            </p:extLst>
          </p:nvPr>
        </p:nvGraphicFramePr>
        <p:xfrm>
          <a:off x="4426039" y="445853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27647"/>
              </p:ext>
            </p:extLst>
          </p:nvPr>
        </p:nvGraphicFramePr>
        <p:xfrm>
          <a:off x="4426038" y="4430858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36562"/>
              </p:ext>
            </p:extLst>
          </p:nvPr>
        </p:nvGraphicFramePr>
        <p:xfrm>
          <a:off x="7165825" y="437539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42256"/>
              </p:ext>
            </p:extLst>
          </p:nvPr>
        </p:nvGraphicFramePr>
        <p:xfrm>
          <a:off x="7165825" y="2437843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graphicFrame>
        <p:nvGraphicFramePr>
          <p:cNvPr id="109" name="Таблица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74138"/>
              </p:ext>
            </p:extLst>
          </p:nvPr>
        </p:nvGraphicFramePr>
        <p:xfrm>
          <a:off x="7165824" y="4430857"/>
          <a:ext cx="1828797" cy="1687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180616682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315904927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723290862"/>
                    </a:ext>
                  </a:extLst>
                </a:gridCol>
              </a:tblGrid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48647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05414"/>
                  </a:ext>
                </a:extLst>
              </a:tr>
              <a:tr h="562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65"/>
                  </a:ext>
                </a:extLst>
              </a:tr>
            </a:tbl>
          </a:graphicData>
        </a:graphic>
      </p:graphicFrame>
      <p:sp>
        <p:nvSpPr>
          <p:cNvPr id="17" name="Сердце 16"/>
          <p:cNvSpPr/>
          <p:nvPr/>
        </p:nvSpPr>
        <p:spPr>
          <a:xfrm>
            <a:off x="4491518" y="488224"/>
            <a:ext cx="484533" cy="44906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02692" y="1062564"/>
            <a:ext cx="475488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496041" y="1607845"/>
            <a:ext cx="475488" cy="462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Равнобедренный треугольник 109"/>
          <p:cNvSpPr/>
          <p:nvPr/>
        </p:nvSpPr>
        <p:spPr>
          <a:xfrm>
            <a:off x="5102692" y="474368"/>
            <a:ext cx="475488" cy="462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ердце 110"/>
          <p:cNvSpPr/>
          <p:nvPr/>
        </p:nvSpPr>
        <p:spPr>
          <a:xfrm>
            <a:off x="7234718" y="501594"/>
            <a:ext cx="484533" cy="44906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7845892" y="1075934"/>
            <a:ext cx="475488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Равнобедренный треугольник 112"/>
          <p:cNvSpPr/>
          <p:nvPr/>
        </p:nvSpPr>
        <p:spPr>
          <a:xfrm>
            <a:off x="7239241" y="1621215"/>
            <a:ext cx="475488" cy="462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>
            <a:off x="7845892" y="487738"/>
            <a:ext cx="475488" cy="462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5102692" y="2465070"/>
            <a:ext cx="475488" cy="4953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1518" y="3615690"/>
            <a:ext cx="480011" cy="45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719100" y="3055082"/>
            <a:ext cx="480011" cy="45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85166" y="3595046"/>
            <a:ext cx="510540" cy="494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Ромб 115"/>
          <p:cNvSpPr/>
          <p:nvPr/>
        </p:nvSpPr>
        <p:spPr>
          <a:xfrm>
            <a:off x="7845892" y="2457312"/>
            <a:ext cx="475488" cy="4953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7234718" y="3607932"/>
            <a:ext cx="480011" cy="45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8462300" y="3047324"/>
            <a:ext cx="480011" cy="45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7828366" y="3587288"/>
            <a:ext cx="510540" cy="494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491518" y="4465320"/>
            <a:ext cx="504063" cy="501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>
            <a:off x="5719100" y="4495799"/>
            <a:ext cx="480011" cy="44005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ердце 119"/>
          <p:cNvSpPr/>
          <p:nvPr/>
        </p:nvSpPr>
        <p:spPr>
          <a:xfrm>
            <a:off x="4491517" y="5593079"/>
            <a:ext cx="480011" cy="44005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85166" y="5135091"/>
            <a:ext cx="51054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19100" y="5614780"/>
            <a:ext cx="48001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>
            <a:off x="7217192" y="4465320"/>
            <a:ext cx="504063" cy="5010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ердце 121"/>
          <p:cNvSpPr/>
          <p:nvPr/>
        </p:nvSpPr>
        <p:spPr>
          <a:xfrm>
            <a:off x="8444774" y="4495799"/>
            <a:ext cx="480011" cy="44005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ердце 122"/>
          <p:cNvSpPr/>
          <p:nvPr/>
        </p:nvSpPr>
        <p:spPr>
          <a:xfrm>
            <a:off x="7217191" y="5593079"/>
            <a:ext cx="480011" cy="44005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7810840" y="5135091"/>
            <a:ext cx="51054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8444774" y="5614780"/>
            <a:ext cx="48001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1" grpId="0" animBg="1"/>
      <p:bldP spid="74" grpId="0" animBg="1"/>
      <p:bldP spid="100" grpId="0" animBg="1"/>
      <p:bldP spid="101" grpId="0" animBg="1"/>
      <p:bldP spid="102" grpId="0" animBg="1"/>
      <p:bldP spid="103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110" grpId="0" animBg="1"/>
      <p:bldP spid="110" grpId="1" animBg="1"/>
      <p:bldP spid="110" grpId="2" animBg="1"/>
      <p:bldP spid="111" grpId="0" animBg="1"/>
      <p:bldP spid="112" grpId="0" animBg="1"/>
      <p:bldP spid="113" grpId="0" animBg="1"/>
      <p:bldP spid="114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115" grpId="0" animBg="1"/>
      <p:bldP spid="115" grpId="1" animBg="1"/>
      <p:bldP spid="115" grpId="2" animBg="1"/>
      <p:bldP spid="24" grpId="0" animBg="1"/>
      <p:bldP spid="24" grpId="1" animBg="1"/>
      <p:bldP spid="24" grpId="2" animBg="1"/>
      <p:bldP spid="116" grpId="0" animBg="1"/>
      <p:bldP spid="117" grpId="0" animBg="1"/>
      <p:bldP spid="118" grpId="0" animBg="1"/>
      <p:bldP spid="119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120" grpId="0" animBg="1"/>
      <p:bldP spid="120" grpId="1" animBg="1"/>
      <p:bldP spid="120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901685-EDA4-438D-8FE3-0497FADEEFC7}"/>
</file>

<file path=customXml/itemProps2.xml><?xml version="1.0" encoding="utf-8"?>
<ds:datastoreItem xmlns:ds="http://schemas.openxmlformats.org/officeDocument/2006/customXml" ds:itemID="{D2450F05-45DD-41E9-B49C-496F876B3AC2}"/>
</file>

<file path=customXml/itemProps3.xml><?xml version="1.0" encoding="utf-8"?>
<ds:datastoreItem xmlns:ds="http://schemas.openxmlformats.org/officeDocument/2006/customXml" ds:itemID="{B6A009F0-663B-4D4C-987F-D63C44D21A8D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3</cp:revision>
  <dcterms:created xsi:type="dcterms:W3CDTF">2026-03-06T16:48:28Z</dcterms:created>
  <dcterms:modified xsi:type="dcterms:W3CDTF">2026-03-06T17:14:49Z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