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3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8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2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9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5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1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3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2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5813A-7333-46D4-961F-2708DD29A1B8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782A-CAA9-44DE-88AF-8CB3F9E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9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661"/>
            <a:ext cx="2448339" cy="244833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90448" y="1280149"/>
            <a:ext cx="6808305" cy="4850295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38520" y="1699526"/>
            <a:ext cx="1719469" cy="407020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7" idx="2"/>
          </p:cNvCxnSpPr>
          <p:nvPr/>
        </p:nvCxnSpPr>
        <p:spPr>
          <a:xfrm>
            <a:off x="10898254" y="1699526"/>
            <a:ext cx="1" cy="407020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38520" y="4201768"/>
            <a:ext cx="171946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038520" y="3394214"/>
            <a:ext cx="171946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038520" y="4979506"/>
            <a:ext cx="171946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3188" cy="87745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" y="991243"/>
            <a:ext cx="2664161" cy="2748796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0038520" y="2562639"/>
            <a:ext cx="171946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5400" r="83574" b="42975"/>
          <a:stretch/>
        </p:blipFill>
        <p:spPr>
          <a:xfrm>
            <a:off x="10088981" y="1707957"/>
            <a:ext cx="794475" cy="820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>
            <a:off x="10088981" y="2552586"/>
            <a:ext cx="704325" cy="817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 t="34573" r="39313" b="42011"/>
          <a:stretch/>
        </p:blipFill>
        <p:spPr>
          <a:xfrm>
            <a:off x="10174553" y="3459171"/>
            <a:ext cx="631333" cy="766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1205610">
            <a:off x="10150453" y="4174247"/>
            <a:ext cx="679530" cy="8567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>
            <a:off x="10108289" y="5024582"/>
            <a:ext cx="730756" cy="66224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5400" r="83574" b="42975"/>
          <a:stretch/>
        </p:blipFill>
        <p:spPr>
          <a:xfrm rot="20614245">
            <a:off x="3465893" y="1741924"/>
            <a:ext cx="1207708" cy="124743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5400" r="83574" b="42975"/>
          <a:stretch/>
        </p:blipFill>
        <p:spPr>
          <a:xfrm>
            <a:off x="7395903" y="3883100"/>
            <a:ext cx="1826544" cy="188662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5400" r="83574" b="42975"/>
          <a:stretch/>
        </p:blipFill>
        <p:spPr>
          <a:xfrm rot="6708297">
            <a:off x="4343347" y="5223525"/>
            <a:ext cx="794475" cy="82060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5400" r="83574" b="42975"/>
          <a:stretch/>
        </p:blipFill>
        <p:spPr>
          <a:xfrm rot="19666221">
            <a:off x="8112485" y="1322867"/>
            <a:ext cx="978823" cy="101102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5400" r="83574" b="42975"/>
          <a:stretch/>
        </p:blipFill>
        <p:spPr>
          <a:xfrm>
            <a:off x="5577350" y="2434507"/>
            <a:ext cx="954442" cy="9858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49463" y="169314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>
            <a:off x="7244695" y="5081542"/>
            <a:ext cx="704325" cy="81760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>
            <a:off x="2827091" y="2927426"/>
            <a:ext cx="1269998" cy="147426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 rot="16844214">
            <a:off x="6357430" y="1540155"/>
            <a:ext cx="1422221" cy="165097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 rot="10383184">
            <a:off x="4464128" y="4426864"/>
            <a:ext cx="985390" cy="11438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>
            <a:off x="4247024" y="1670869"/>
            <a:ext cx="704325" cy="8176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 rot="11813077">
            <a:off x="6286942" y="3744400"/>
            <a:ext cx="704325" cy="81760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33609" r="58322" b="43526"/>
          <a:stretch/>
        </p:blipFill>
        <p:spPr>
          <a:xfrm>
            <a:off x="8207651" y="1798869"/>
            <a:ext cx="704325" cy="817608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1054465" y="25358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 t="34573" r="39313" b="42011"/>
          <a:stretch/>
        </p:blipFill>
        <p:spPr>
          <a:xfrm>
            <a:off x="5644745" y="4370448"/>
            <a:ext cx="1449410" cy="175999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 t="34573" r="39313" b="42011"/>
          <a:stretch/>
        </p:blipFill>
        <p:spPr>
          <a:xfrm rot="12289673">
            <a:off x="2781489" y="1809199"/>
            <a:ext cx="1171776" cy="142287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 t="34573" r="39313" b="42011"/>
          <a:stretch/>
        </p:blipFill>
        <p:spPr>
          <a:xfrm rot="7698734">
            <a:off x="6088090" y="2002634"/>
            <a:ext cx="1007004" cy="122278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 t="34573" r="39313" b="42011"/>
          <a:stretch/>
        </p:blipFill>
        <p:spPr>
          <a:xfrm>
            <a:off x="8808754" y="4370448"/>
            <a:ext cx="631333" cy="766618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11051267" y="33688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1205610">
            <a:off x="4587233" y="2680252"/>
            <a:ext cx="1410353" cy="177827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19754649">
            <a:off x="3175303" y="4568861"/>
            <a:ext cx="901291" cy="1136411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14531936">
            <a:off x="7441686" y="1835193"/>
            <a:ext cx="1216361" cy="153367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20451512">
            <a:off x="7396979" y="3734789"/>
            <a:ext cx="808819" cy="101981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8942052">
            <a:off x="4953351" y="1387397"/>
            <a:ext cx="1155631" cy="145710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1205610">
            <a:off x="6265977" y="3199124"/>
            <a:ext cx="679530" cy="85679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1205610">
            <a:off x="8594121" y="3062281"/>
            <a:ext cx="679530" cy="856799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6" t="33747" r="23152" b="42286"/>
          <a:stretch/>
        </p:blipFill>
        <p:spPr>
          <a:xfrm rot="1205610">
            <a:off x="3329614" y="1330733"/>
            <a:ext cx="679530" cy="856799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1054890" y="41719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>
            <a:off x="3267894" y="3811504"/>
            <a:ext cx="1603705" cy="145335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>
            <a:off x="8506256" y="5092689"/>
            <a:ext cx="730756" cy="662247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>
            <a:off x="7481848" y="2646029"/>
            <a:ext cx="1375393" cy="124644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 rot="18389288">
            <a:off x="6433626" y="4456328"/>
            <a:ext cx="1211664" cy="1098069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 rot="18007606">
            <a:off x="5375734" y="3690029"/>
            <a:ext cx="1215059" cy="11011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 rot="11894345">
            <a:off x="4406057" y="2116745"/>
            <a:ext cx="1229783" cy="111449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>
            <a:off x="2937358" y="5250446"/>
            <a:ext cx="730756" cy="662247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>
            <a:off x="5714651" y="1405883"/>
            <a:ext cx="730756" cy="662247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2" t="37328" r="3225" b="42700"/>
          <a:stretch/>
        </p:blipFill>
        <p:spPr>
          <a:xfrm>
            <a:off x="6307564" y="2832573"/>
            <a:ext cx="730756" cy="662247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11069455" y="49324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0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1" animBg="1"/>
      <p:bldP spid="16" grpId="0"/>
      <p:bldP spid="75" grpId="0"/>
      <p:bldP spid="80" grpId="0"/>
      <p:bldP spid="89" grpId="0"/>
      <p:bldP spid="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E8E0FA-3C9E-4EDB-9535-C324DF02369B}"/>
</file>

<file path=customXml/itemProps2.xml><?xml version="1.0" encoding="utf-8"?>
<ds:datastoreItem xmlns:ds="http://schemas.openxmlformats.org/officeDocument/2006/customXml" ds:itemID="{C23B8E3B-AE41-4858-A451-C9BE290A3F52}"/>
</file>

<file path=customXml/itemProps3.xml><?xml version="1.0" encoding="utf-8"?>
<ds:datastoreItem xmlns:ds="http://schemas.openxmlformats.org/officeDocument/2006/customXml" ds:itemID="{F636D6A0-CDA2-495A-BD60-8A1A4925FDEE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2026-03-06T15:48:26Z</dcterms:created>
  <dcterms:modified xsi:type="dcterms:W3CDTF">2026-03-06T16:36:17Z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