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154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55495A-AC55-4DAF-B336-0D82F34BDBB2}" type="datetimeFigureOut">
              <a:rPr lang="ru-RU" smtClean="0"/>
              <a:t>06.03.2026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978A0C-3CB3-41CC-84C2-BE9BF60178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67556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55495A-AC55-4DAF-B336-0D82F34BDBB2}" type="datetimeFigureOut">
              <a:rPr lang="ru-RU" smtClean="0"/>
              <a:t>06.03.2026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978A0C-3CB3-41CC-84C2-BE9BF60178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42752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55495A-AC55-4DAF-B336-0D82F34BDBB2}" type="datetimeFigureOut">
              <a:rPr lang="ru-RU" smtClean="0"/>
              <a:t>06.03.2026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978A0C-3CB3-41CC-84C2-BE9BF60178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28995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55495A-AC55-4DAF-B336-0D82F34BDBB2}" type="datetimeFigureOut">
              <a:rPr lang="ru-RU" smtClean="0"/>
              <a:t>06.03.2026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978A0C-3CB3-41CC-84C2-BE9BF60178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3916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55495A-AC55-4DAF-B336-0D82F34BDBB2}" type="datetimeFigureOut">
              <a:rPr lang="ru-RU" smtClean="0"/>
              <a:t>06.03.2026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978A0C-3CB3-41CC-84C2-BE9BF60178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45125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55495A-AC55-4DAF-B336-0D82F34BDBB2}" type="datetimeFigureOut">
              <a:rPr lang="ru-RU" smtClean="0"/>
              <a:t>06.03.2026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978A0C-3CB3-41CC-84C2-BE9BF60178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07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55495A-AC55-4DAF-B336-0D82F34BDBB2}" type="datetimeFigureOut">
              <a:rPr lang="ru-RU" smtClean="0"/>
              <a:t>06.03.2026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978A0C-3CB3-41CC-84C2-BE9BF60178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77240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55495A-AC55-4DAF-B336-0D82F34BDBB2}" type="datetimeFigureOut">
              <a:rPr lang="ru-RU" smtClean="0"/>
              <a:t>06.03.2026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978A0C-3CB3-41CC-84C2-BE9BF60178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42589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55495A-AC55-4DAF-B336-0D82F34BDBB2}" type="datetimeFigureOut">
              <a:rPr lang="ru-RU" smtClean="0"/>
              <a:t>06.03.2026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978A0C-3CB3-41CC-84C2-BE9BF60178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56699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55495A-AC55-4DAF-B336-0D82F34BDBB2}" type="datetimeFigureOut">
              <a:rPr lang="ru-RU" smtClean="0"/>
              <a:t>06.03.2026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978A0C-3CB3-41CC-84C2-BE9BF60178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18382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55495A-AC55-4DAF-B336-0D82F34BDBB2}" type="datetimeFigureOut">
              <a:rPr lang="ru-RU" smtClean="0"/>
              <a:t>06.03.2026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978A0C-3CB3-41CC-84C2-BE9BF60178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94681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55495A-AC55-4DAF-B336-0D82F34BDBB2}" type="datetimeFigureOut">
              <a:rPr lang="ru-RU" smtClean="0"/>
              <a:t>06.03.2026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978A0C-3CB3-41CC-84C2-BE9BF60178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22836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09661"/>
            <a:ext cx="2448339" cy="2448339"/>
          </a:xfrm>
          <a:prstGeom prst="rect">
            <a:avLst/>
          </a:prstGeom>
        </p:spPr>
      </p:pic>
      <p:sp>
        <p:nvSpPr>
          <p:cNvPr id="6" name="Скругленный прямоугольник 5"/>
          <p:cNvSpPr/>
          <p:nvPr/>
        </p:nvSpPr>
        <p:spPr>
          <a:xfrm>
            <a:off x="2703443" y="1282148"/>
            <a:ext cx="6808305" cy="4850295"/>
          </a:xfrm>
          <a:prstGeom prst="roundRect">
            <a:avLst/>
          </a:prstGeom>
          <a:ln w="28575"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0038522" y="2022612"/>
            <a:ext cx="1719469" cy="3424031"/>
          </a:xfrm>
          <a:prstGeom prst="roundRect">
            <a:avLst/>
          </a:prstGeom>
          <a:ln w="28575"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454" r="81672" b="42294"/>
          <a:stretch/>
        </p:blipFill>
        <p:spPr>
          <a:xfrm rot="12040675">
            <a:off x="3972295" y="2795884"/>
            <a:ext cx="1665357" cy="159026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37" t="37055" r="54529" b="41898"/>
          <a:stretch/>
        </p:blipFill>
        <p:spPr>
          <a:xfrm rot="18234125">
            <a:off x="7181067" y="1808449"/>
            <a:ext cx="1842138" cy="186845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922" t="35721" r="31110" b="42194"/>
          <a:stretch/>
        </p:blipFill>
        <p:spPr>
          <a:xfrm>
            <a:off x="3342486" y="3188238"/>
            <a:ext cx="1103244" cy="1480931"/>
          </a:xfrm>
          <a:prstGeom prst="rect">
            <a:avLst/>
          </a:prstGeom>
        </p:spPr>
      </p:pic>
      <p:cxnSp>
        <p:nvCxnSpPr>
          <p:cNvPr id="14" name="Прямая соединительная линия 13"/>
          <p:cNvCxnSpPr>
            <a:stCxn id="7" idx="0"/>
            <a:endCxn id="7" idx="2"/>
          </p:cNvCxnSpPr>
          <p:nvPr/>
        </p:nvCxnSpPr>
        <p:spPr>
          <a:xfrm>
            <a:off x="10898257" y="2022612"/>
            <a:ext cx="0" cy="3424031"/>
          </a:xfrm>
          <a:prstGeom prst="line">
            <a:avLst/>
          </a:prstGeom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>
            <a:stCxn id="7" idx="1"/>
            <a:endCxn id="7" idx="3"/>
          </p:cNvCxnSpPr>
          <p:nvPr/>
        </p:nvCxnSpPr>
        <p:spPr>
          <a:xfrm>
            <a:off x="10038522" y="3734628"/>
            <a:ext cx="1719469" cy="0"/>
          </a:xfrm>
          <a:prstGeom prst="line">
            <a:avLst/>
          </a:prstGeom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/>
          <p:cNvCxnSpPr/>
          <p:nvPr/>
        </p:nvCxnSpPr>
        <p:spPr>
          <a:xfrm>
            <a:off x="10038521" y="2887317"/>
            <a:ext cx="1719469" cy="0"/>
          </a:xfrm>
          <a:prstGeom prst="line">
            <a:avLst/>
          </a:prstGeom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/>
        </p:nvCxnSpPr>
        <p:spPr>
          <a:xfrm>
            <a:off x="10038521" y="4562062"/>
            <a:ext cx="1719469" cy="0"/>
          </a:xfrm>
          <a:prstGeom prst="line">
            <a:avLst/>
          </a:prstGeom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Рисунок 2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736" t="33794" r="7395" b="42639"/>
          <a:stretch/>
        </p:blipFill>
        <p:spPr>
          <a:xfrm>
            <a:off x="10186990" y="4562062"/>
            <a:ext cx="562799" cy="813499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922" t="35721" r="31110" b="42194"/>
          <a:stretch/>
        </p:blipFill>
        <p:spPr>
          <a:xfrm>
            <a:off x="10191961" y="3748564"/>
            <a:ext cx="577009" cy="774543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37" t="37055" r="54529" b="41898"/>
          <a:stretch/>
        </p:blipFill>
        <p:spPr>
          <a:xfrm>
            <a:off x="10084736" y="2936885"/>
            <a:ext cx="767305" cy="778266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454" r="81672" b="42294"/>
          <a:stretch/>
        </p:blipFill>
        <p:spPr>
          <a:xfrm>
            <a:off x="10019088" y="2005906"/>
            <a:ext cx="898599" cy="858078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736" t="33794" r="7395" b="42639"/>
          <a:stretch/>
        </p:blipFill>
        <p:spPr>
          <a:xfrm rot="2418759">
            <a:off x="3385930" y="1745697"/>
            <a:ext cx="1093306" cy="1580321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736" t="33794" r="7395" b="42639"/>
          <a:stretch/>
        </p:blipFill>
        <p:spPr>
          <a:xfrm rot="20157489">
            <a:off x="7769086" y="3946663"/>
            <a:ext cx="1093306" cy="1580321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736" t="33794" r="7395" b="42639"/>
          <a:stretch/>
        </p:blipFill>
        <p:spPr>
          <a:xfrm>
            <a:off x="6370549" y="1780958"/>
            <a:ext cx="1281956" cy="1853005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736" t="33794" r="7395" b="42639"/>
          <a:stretch/>
        </p:blipFill>
        <p:spPr>
          <a:xfrm rot="9255090">
            <a:off x="2911613" y="4134719"/>
            <a:ext cx="1349255" cy="1950283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736" t="33794" r="7395" b="42639"/>
          <a:stretch/>
        </p:blipFill>
        <p:spPr>
          <a:xfrm>
            <a:off x="5808674" y="4399722"/>
            <a:ext cx="1093306" cy="1580321"/>
          </a:xfrm>
          <a:prstGeom prst="rect">
            <a:avLst/>
          </a:prstGeom>
        </p:spPr>
      </p:pic>
      <p:pic>
        <p:nvPicPr>
          <p:cNvPr id="40" name="Рисунок 3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922" t="35721" r="31110" b="42194"/>
          <a:stretch/>
        </p:blipFill>
        <p:spPr>
          <a:xfrm rot="7407711">
            <a:off x="7703556" y="4859386"/>
            <a:ext cx="1224365" cy="1643517"/>
          </a:xfrm>
          <a:prstGeom prst="rect">
            <a:avLst/>
          </a:prstGeom>
        </p:spPr>
      </p:pic>
      <p:pic>
        <p:nvPicPr>
          <p:cNvPr id="41" name="Рисунок 4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922" t="35721" r="31110" b="42194"/>
          <a:stretch/>
        </p:blipFill>
        <p:spPr>
          <a:xfrm rot="18779103">
            <a:off x="5142083" y="1566148"/>
            <a:ext cx="1103244" cy="1480931"/>
          </a:xfrm>
          <a:prstGeom prst="rect">
            <a:avLst/>
          </a:prstGeom>
        </p:spPr>
      </p:pic>
      <p:pic>
        <p:nvPicPr>
          <p:cNvPr id="42" name="Рисунок 4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922" t="35721" r="31110" b="42194"/>
          <a:stretch/>
        </p:blipFill>
        <p:spPr>
          <a:xfrm>
            <a:off x="4894876" y="4378022"/>
            <a:ext cx="720468" cy="967115"/>
          </a:xfrm>
          <a:prstGeom prst="rect">
            <a:avLst/>
          </a:prstGeom>
        </p:spPr>
      </p:pic>
      <p:pic>
        <p:nvPicPr>
          <p:cNvPr id="43" name="Рисунок 4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922" t="35721" r="31110" b="42194"/>
          <a:stretch/>
        </p:blipFill>
        <p:spPr>
          <a:xfrm rot="18851739">
            <a:off x="7983392" y="2585553"/>
            <a:ext cx="1103244" cy="1480931"/>
          </a:xfrm>
          <a:prstGeom prst="rect">
            <a:avLst/>
          </a:prstGeom>
        </p:spPr>
      </p:pic>
      <p:pic>
        <p:nvPicPr>
          <p:cNvPr id="44" name="Рисунок 4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37" t="37055" r="54529" b="41898"/>
          <a:stretch/>
        </p:blipFill>
        <p:spPr>
          <a:xfrm>
            <a:off x="4915740" y="3044811"/>
            <a:ext cx="1391479" cy="1411357"/>
          </a:xfrm>
          <a:prstGeom prst="rect">
            <a:avLst/>
          </a:prstGeom>
        </p:spPr>
      </p:pic>
      <p:pic>
        <p:nvPicPr>
          <p:cNvPr id="45" name="Рисунок 4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37" t="37055" r="54529" b="41898"/>
          <a:stretch/>
        </p:blipFill>
        <p:spPr>
          <a:xfrm rot="11500240">
            <a:off x="3856969" y="1324118"/>
            <a:ext cx="1729108" cy="1753809"/>
          </a:xfrm>
          <a:prstGeom prst="rect">
            <a:avLst/>
          </a:prstGeom>
        </p:spPr>
      </p:pic>
      <p:pic>
        <p:nvPicPr>
          <p:cNvPr id="46" name="Рисунок 45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37" t="37055" r="54529" b="41898"/>
          <a:stretch/>
        </p:blipFill>
        <p:spPr>
          <a:xfrm>
            <a:off x="6802827" y="4931514"/>
            <a:ext cx="738079" cy="748623"/>
          </a:xfrm>
          <a:prstGeom prst="rect">
            <a:avLst/>
          </a:prstGeom>
        </p:spPr>
      </p:pic>
      <p:pic>
        <p:nvPicPr>
          <p:cNvPr id="47" name="Рисунок 4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37" t="37055" r="54529" b="41898"/>
          <a:stretch/>
        </p:blipFill>
        <p:spPr>
          <a:xfrm rot="1774445">
            <a:off x="3886870" y="4774788"/>
            <a:ext cx="1022986" cy="1037600"/>
          </a:xfrm>
          <a:prstGeom prst="rect">
            <a:avLst/>
          </a:prstGeom>
        </p:spPr>
      </p:pic>
      <p:pic>
        <p:nvPicPr>
          <p:cNvPr id="49" name="Рисунок 4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454" r="81672" b="42294"/>
          <a:stretch/>
        </p:blipFill>
        <p:spPr>
          <a:xfrm>
            <a:off x="6222740" y="3271319"/>
            <a:ext cx="1665357" cy="1590261"/>
          </a:xfrm>
          <a:prstGeom prst="rect">
            <a:avLst/>
          </a:prstGeom>
        </p:spPr>
      </p:pic>
      <p:pic>
        <p:nvPicPr>
          <p:cNvPr id="50" name="Рисунок 49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454" r="81672" b="42294"/>
          <a:stretch/>
        </p:blipFill>
        <p:spPr>
          <a:xfrm>
            <a:off x="5972681" y="1627115"/>
            <a:ext cx="919927" cy="878445"/>
          </a:xfrm>
          <a:prstGeom prst="rect">
            <a:avLst/>
          </a:prstGeom>
        </p:spPr>
      </p:pic>
      <p:pic>
        <p:nvPicPr>
          <p:cNvPr id="51" name="Рисунок 5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454" r="81672" b="42294"/>
          <a:stretch/>
        </p:blipFill>
        <p:spPr>
          <a:xfrm rot="13738627">
            <a:off x="7284379" y="1180054"/>
            <a:ext cx="2284832" cy="2181802"/>
          </a:xfrm>
          <a:prstGeom prst="rect">
            <a:avLst/>
          </a:prstGeom>
        </p:spPr>
      </p:pic>
      <p:pic>
        <p:nvPicPr>
          <p:cNvPr id="52" name="Рисунок 5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37" t="37055" r="54529" b="41898"/>
          <a:stretch/>
        </p:blipFill>
        <p:spPr>
          <a:xfrm rot="20218839">
            <a:off x="5212173" y="4701011"/>
            <a:ext cx="1022986" cy="1037600"/>
          </a:xfrm>
          <a:prstGeom prst="rect">
            <a:avLst/>
          </a:prstGeom>
        </p:spPr>
      </p:pic>
      <p:sp>
        <p:nvSpPr>
          <p:cNvPr id="53" name="Прямоугольник 52"/>
          <p:cNvSpPr/>
          <p:nvPr/>
        </p:nvSpPr>
        <p:spPr>
          <a:xfrm>
            <a:off x="11027545" y="1983865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4</a:t>
            </a:r>
            <a:endParaRPr lang="ru-RU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5" name="Прямоугольник 54"/>
          <p:cNvSpPr/>
          <p:nvPr/>
        </p:nvSpPr>
        <p:spPr>
          <a:xfrm>
            <a:off x="11027545" y="2864353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6</a:t>
            </a:r>
            <a:endParaRPr lang="ru-RU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56" name="Рисунок 55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922" t="35721" r="31110" b="42194"/>
          <a:stretch/>
        </p:blipFill>
        <p:spPr>
          <a:xfrm rot="2079903">
            <a:off x="6230574" y="3154637"/>
            <a:ext cx="685751" cy="920512"/>
          </a:xfrm>
          <a:prstGeom prst="rect">
            <a:avLst/>
          </a:prstGeom>
        </p:spPr>
      </p:pic>
      <p:pic>
        <p:nvPicPr>
          <p:cNvPr id="57" name="Рисунок 56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922" t="35721" r="31110" b="42194"/>
          <a:stretch/>
        </p:blipFill>
        <p:spPr>
          <a:xfrm rot="18851739">
            <a:off x="3196503" y="1561758"/>
            <a:ext cx="522244" cy="701030"/>
          </a:xfrm>
          <a:prstGeom prst="rect">
            <a:avLst/>
          </a:prstGeom>
        </p:spPr>
      </p:pic>
      <p:sp>
        <p:nvSpPr>
          <p:cNvPr id="58" name="Прямоугольник 57"/>
          <p:cNvSpPr/>
          <p:nvPr/>
        </p:nvSpPr>
        <p:spPr>
          <a:xfrm>
            <a:off x="11020386" y="3672194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7</a:t>
            </a:r>
            <a:endParaRPr lang="ru-RU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9" name="Прямоугольник 58"/>
          <p:cNvSpPr/>
          <p:nvPr/>
        </p:nvSpPr>
        <p:spPr>
          <a:xfrm>
            <a:off x="11049682" y="4577335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5</a:t>
            </a:r>
            <a:endParaRPr lang="ru-RU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60" name="Рисунок 5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53188" cy="877455"/>
          </a:xfrm>
          <a:prstGeom prst="rect">
            <a:avLst/>
          </a:prstGeom>
        </p:spPr>
      </p:pic>
      <p:pic>
        <p:nvPicPr>
          <p:cNvPr id="61" name="Рисунок 6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22" y="991243"/>
            <a:ext cx="2664161" cy="2748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5228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</p:childTnLst>
        </p:cTn>
      </p:par>
    </p:tnLst>
    <p:bldLst>
      <p:bldP spid="6" grpId="1" animBg="1"/>
      <p:bldP spid="7" grpId="1" animBg="1"/>
      <p:bldP spid="53" grpId="0"/>
      <p:bldP spid="55" grpId="0"/>
      <p:bldP spid="58" grpId="0"/>
      <p:bldP spid="59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9" ma:contentTypeDescription="Create a new document." ma:contentTypeScope="" ma:versionID="5e1721dc42eabbdb89f27411beacd270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650e71599116c5ea79f373734bbe33cb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  <xsd:element name="MediaServiceBillingMetadata" ma:index="1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2A923830-DC26-400F-AFC6-02F6DA4F1C90}"/>
</file>

<file path=customXml/itemProps2.xml><?xml version="1.0" encoding="utf-8"?>
<ds:datastoreItem xmlns:ds="http://schemas.openxmlformats.org/officeDocument/2006/customXml" ds:itemID="{92E14A40-C8B3-4A0C-94F4-7D8E12E6481F}"/>
</file>

<file path=customXml/itemProps3.xml><?xml version="1.0" encoding="utf-8"?>
<ds:datastoreItem xmlns:ds="http://schemas.openxmlformats.org/officeDocument/2006/customXml" ds:itemID="{D8295ECC-B738-4807-91E0-6564FA8DF342}"/>
</file>

<file path=docProps/app.xml><?xml version="1.0" encoding="utf-8"?>
<Properties xmlns="http://schemas.openxmlformats.org/officeDocument/2006/extended-properties" xmlns:vt="http://schemas.openxmlformats.org/officeDocument/2006/docPropsVTypes">
  <TotalTime>75</TotalTime>
  <Words>4</Words>
  <Application>Microsoft Office PowerPoint</Application>
  <PresentationFormat>Широкоэкранный</PresentationFormat>
  <Paragraphs>4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маркет</dc:creator>
  <cp:lastModifiedBy>маркет</cp:lastModifiedBy>
  <cp:revision>4</cp:revision>
  <dcterms:created xsi:type="dcterms:W3CDTF">2026-03-06T14:18:15Z</dcterms:created>
  <dcterms:modified xsi:type="dcterms:W3CDTF">2026-03-06T15:34:08Z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