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06.03.2026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EAD8C9-D483-40CF-B56B-CCDA254B2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225" y="2804865"/>
            <a:ext cx="3788087" cy="378808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7566" y="3514453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02237" y="4467722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8960E-FC78-49CA-9EC4-8C969A08A245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2B62B160-7DA6-4EFF-B196-58BC69385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C3E09E-BD65-41B2-8D42-D7C3EC876033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Анастасія Сомова</cp:lastModifiedBy>
  <cp:revision>7</cp:revision>
  <dcterms:created xsi:type="dcterms:W3CDTF">2024-12-13T14:03:01Z</dcterms:created>
  <dcterms:modified xsi:type="dcterms:W3CDTF">2026-03-06T15:40:47Z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