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734E83-044F-384A-FA6E-9BAEB97A239B}" v="6" dt="2025-12-08T22:58:07.6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437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A3734E83-044F-384A-FA6E-9BAEB97A239B}"/>
    <pc:docChg chg="modSld">
      <pc:chgData name="somovaasya3" userId="S::somovaasya3_gmail.com#ext#@slideedu.onmicrosoft.com::05b36399-d501-4a7b-87fd-615099445ab5" providerId="AD" clId="Web-{A3734E83-044F-384A-FA6E-9BAEB97A239B}" dt="2025-12-08T22:58:07.657" v="4" actId="1076"/>
      <pc:docMkLst>
        <pc:docMk/>
      </pc:docMkLst>
      <pc:sldChg chg="modSp">
        <pc:chgData name="somovaasya3" userId="S::somovaasya3_gmail.com#ext#@slideedu.onmicrosoft.com::05b36399-d501-4a7b-87fd-615099445ab5" providerId="AD" clId="Web-{A3734E83-044F-384A-FA6E-9BAEB97A239B}" dt="2025-12-08T22:58:07.657" v="4" actId="1076"/>
        <pc:sldMkLst>
          <pc:docMk/>
          <pc:sldMk cId="4196557619" sldId="257"/>
        </pc:sldMkLst>
        <pc:picChg chg="mod">
          <ac:chgData name="somovaasya3" userId="S::somovaasya3_gmail.com#ext#@slideedu.onmicrosoft.com::05b36399-d501-4a7b-87fd-615099445ab5" providerId="AD" clId="Web-{A3734E83-044F-384A-FA6E-9BAEB97A239B}" dt="2025-12-08T22:58:07.657" v="4" actId="1076"/>
          <ac:picMkLst>
            <pc:docMk/>
            <pc:sldMk cId="4196557619" sldId="257"/>
            <ac:picMk id="19" creationId="{C67C09DB-F5BF-CB1B-E66C-1A793F98613F}"/>
          </ac:picMkLst>
        </pc:picChg>
      </pc:sldChg>
    </pc:docChg>
  </pc:docChgLst>
  <pc:docChgLst>
    <pc:chgData clId="Web-{A3734E83-044F-384A-FA6E-9BAEB97A239B}"/>
    <pc:docChg chg="modSld">
      <pc:chgData name="" userId="" providerId="" clId="Web-{A3734E83-044F-384A-FA6E-9BAEB97A239B}" dt="2025-12-08T22:57:56.312" v="0" actId="14100"/>
      <pc:docMkLst>
        <pc:docMk/>
      </pc:docMkLst>
      <pc:sldChg chg="modSp">
        <pc:chgData name="" userId="" providerId="" clId="Web-{A3734E83-044F-384A-FA6E-9BAEB97A239B}" dt="2025-12-08T22:57:56.312" v="0" actId="14100"/>
        <pc:sldMkLst>
          <pc:docMk/>
          <pc:sldMk cId="4196557619" sldId="257"/>
        </pc:sldMkLst>
        <pc:picChg chg="mod">
          <ac:chgData name="" userId="" providerId="" clId="Web-{A3734E83-044F-384A-FA6E-9BAEB97A239B}" dt="2025-12-08T22:57:56.312" v="0" actId="14100"/>
          <ac:picMkLst>
            <pc:docMk/>
            <pc:sldMk cId="4196557619" sldId="257"/>
            <ac:picMk id="19" creationId="{C67C09DB-F5BF-CB1B-E66C-1A793F98613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44EE4E-FEC6-C4DE-1930-4A24443A85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A6E19A2-4A21-A53C-4DFA-5A9F731D59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0DC871-E9E1-0D42-2EF1-DD5E345C6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C6D9-B6F2-4218-A00D-6E02BD1B8379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AC825E-4A7A-09C3-542E-CC6A47043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56389C-9A89-049A-DD03-1F7D040ED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8C95-7DFC-45A0-833C-7AFA93EBDA0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20688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3970BC-3272-6CB7-5965-2DB1B9CD3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FFC3DE7-9182-00C9-9D9C-0ABB16E0EB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27B541-F3E9-911D-8611-9D5C785D5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C6D9-B6F2-4218-A00D-6E02BD1B8379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D656F3-987C-00BD-2DA9-473E73841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B2CA35-04A0-371C-402A-D06CBC6DC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8C95-7DFC-45A0-833C-7AFA93EBDA0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8917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47331DB-B183-11AE-FC4F-5E35AAA69D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A4AB83E-4ECE-83DC-DC12-683713C41A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F9D5B4-4201-E2F7-C704-420B49BAB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C6D9-B6F2-4218-A00D-6E02BD1B8379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63A69A-B8C1-1AAB-F541-095288B60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264954-5DE9-2707-2F4F-F4177B1DC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8C95-7DFC-45A0-833C-7AFA93EBDA0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95028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299D51-45AB-FBE5-C22D-4FA9FB3B5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D2F7AF-4430-F281-EC1A-70DF8353B1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53E13B-7B2D-F514-CAF2-2A1C6D37A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C6D9-B6F2-4218-A00D-6E02BD1B8379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22B57C-0017-9111-6923-152D532B3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5B3B1F-FAEA-DE37-7A47-F1F2900DF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8C95-7DFC-45A0-833C-7AFA93EBDA0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9108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18FC44-C7ED-C740-79B4-D94E48CCB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13AA497-9A3F-0D05-64CF-A595499ADF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EEFC5-152E-8AFC-8898-02E625FC9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C6D9-B6F2-4218-A00D-6E02BD1B8379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0B7E63-CA7C-0A49-77C8-C864398B2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F1162C-A0DC-D339-0E78-43412B2C3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8C95-7DFC-45A0-833C-7AFA93EBDA0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9692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C67C6C-E69E-1868-674C-39478A07E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6776EF-2FF9-428D-4013-D4E6488EB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7179674-7494-46B4-75DD-FC6AA53269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C18A1A-3BA1-8ADB-3FDF-F75D04250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C6D9-B6F2-4218-A00D-6E02BD1B8379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D929A8-F339-4520-2844-5359F64A6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CFA217-8C7B-EDC1-39A1-E9FBEDBA2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8C95-7DFC-45A0-833C-7AFA93EBDA0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9076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3BCAEC-D6AB-FFFD-2A5E-77A507F5B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6231EE-7F57-79A9-516B-543C1400CC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BFC8C57-8AE5-796A-C791-63FC322AA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37A0788-3CD9-13E2-1680-E2E6C28AB5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9D8CC59-A3AD-B173-226D-A7936D9FAB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608EA2C-8D1C-AC64-C8CC-C1DB11FC1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C6D9-B6F2-4218-A00D-6E02BD1B8379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0C63E43-C2DA-D53D-764D-480F31DB7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A1DD9FF-1393-5312-5FE2-CB6852481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8C95-7DFC-45A0-833C-7AFA93EBDA0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8051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E78DF4-4117-5316-7A5D-2063ED86F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178C808-8B5C-1FD7-6F3E-21F0E9631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C6D9-B6F2-4218-A00D-6E02BD1B8379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CFD721D-85C1-960B-292B-D2DF86E27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B4C2895-F852-6887-676D-A0BB997E6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8C95-7DFC-45A0-833C-7AFA93EBDA0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2777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6CA9C84-7C03-DE68-AEA5-B0A75490A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C6D9-B6F2-4218-A00D-6E02BD1B8379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92F1074-134F-5C91-A212-723E3B0A2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F7B2AB-FEE2-322A-657B-6FD81FCA2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8C95-7DFC-45A0-833C-7AFA93EBDA0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50004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2A26A7-560C-7E87-53AB-AF3A4D406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9365BB-07A3-2668-4EE9-B3C9DB77F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A04031-9AAE-E5A0-573A-6773E2BE37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A13DEB-5432-C9EB-41C5-B694598B5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C6D9-B6F2-4218-A00D-6E02BD1B8379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62BCF50-DDA2-8A50-D324-88B531ED8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AC9004-9686-F99F-B1A1-156B087BF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8C95-7DFC-45A0-833C-7AFA93EBDA0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6580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457DFC-A718-9D37-F305-5130EC5E1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2294FFA-64CD-526C-D538-1316E05F47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3BC385-F64B-A340-7CFC-E6953C1E4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E60B88-FAAB-B6AE-9511-021EC06F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C6D9-B6F2-4218-A00D-6E02BD1B8379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F9E985-6324-8449-C945-B8B5F9703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740BDEC-8D6D-5656-7FF0-07C260848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8C95-7DFC-45A0-833C-7AFA93EBDA0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4465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C19DDF-9CFA-C91E-0B97-3EE72157C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97629D-33C3-3261-2083-99239A39D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40322F-CE39-FD93-9019-9D153C5DF5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3C6D9-B6F2-4218-A00D-6E02BD1B8379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756C12-010D-E5B7-6B8E-DC575F931A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0D7DC4-09DC-1B40-4CEB-56E698C411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B8C95-7DFC-45A0-833C-7AFA93EBDA0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0596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78A6F9-7455-E1B2-D2D7-2928F698B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12192000" cy="69342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67C09DB-F5BF-CB1B-E66C-1A793F9861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875" y="3322563"/>
            <a:ext cx="3084268" cy="318609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382AC65-85D0-6277-9312-EBAD9A6D6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32" y="290387"/>
            <a:ext cx="2059044" cy="2059044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75E63E0-8567-6C9A-89AA-863D089920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9449" y="2611125"/>
            <a:ext cx="2079073" cy="2066429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A397A1A-BE29-BE16-F62A-FA549581E4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3307" y="279024"/>
            <a:ext cx="2081770" cy="2081770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3A66413-9F75-BA2E-CA54-E0476939C3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46" y="5326532"/>
            <a:ext cx="894176" cy="905284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65AE030B-259A-A470-6F69-C3379B001CB4}"/>
              </a:ext>
            </a:extLst>
          </p:cNvPr>
          <p:cNvSpPr/>
          <p:nvPr/>
        </p:nvSpPr>
        <p:spPr>
          <a:xfrm>
            <a:off x="2073474" y="4939249"/>
            <a:ext cx="6944544" cy="1569413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4E69AD8-8233-A2A0-2F8C-63138BDAB6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391" y="5236689"/>
            <a:ext cx="1084971" cy="108497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D7F5D8-DA8A-BFE4-FF8A-05A4E80824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62595">
            <a:off x="4548144" y="5195280"/>
            <a:ext cx="1167790" cy="116779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210994C-B5AE-5307-9070-E54D54F25A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507" y="5075414"/>
            <a:ext cx="1238639" cy="12672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A6040A-28B1-6909-6D8F-6B23C6E87B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08246" y="270358"/>
            <a:ext cx="2079073" cy="2079073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15200B0-A235-3601-415C-5AE82DA27B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6162" y="2562826"/>
            <a:ext cx="2079073" cy="2079073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342C909-AC45-D6DB-2E0C-B35547826A6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163" y="5160009"/>
            <a:ext cx="1127892" cy="11278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3C7CC1C-B870-F3AC-430C-22AFAEF6583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966" y="5200732"/>
            <a:ext cx="1099043" cy="109904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1DA28D1-377E-3C47-1714-DBBBA2654B9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79" y="2483643"/>
            <a:ext cx="2564134" cy="261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55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-0.44675 -0.5745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44" y="-2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59259E-6 L 0.02019 -0.5969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" y="-2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0.1293 -0.57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-2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59259E-6 L -0.02239 -0.3479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-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0.31809 -0.3810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-1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1ADA302-3F05-4664-9E9C-7085CE3517A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78EB67B-E4BC-446B-9AA2-6A1AFCEC0BFC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3.xml><?xml version="1.0" encoding="utf-8"?>
<ds:datastoreItem xmlns:ds="http://schemas.openxmlformats.org/officeDocument/2006/customXml" ds:itemID="{E34A6D0F-7CDD-49BD-A708-56C57E196855}"/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Пользователь</dc:creator>
  <cp:lastModifiedBy>Анастасія Сомова</cp:lastModifiedBy>
  <cp:revision>8</cp:revision>
  <dcterms:created xsi:type="dcterms:W3CDTF">2025-12-03T21:11:05Z</dcterms:created>
  <dcterms:modified xsi:type="dcterms:W3CDTF">2026-03-06T15:36:38Z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