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89" y="3558210"/>
            <a:ext cx="2932473" cy="328871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9" y="679119"/>
            <a:ext cx="3382293" cy="3500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084" y="-26689"/>
            <a:ext cx="943702" cy="87747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420752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910526-5850-03F6-D535-A93851DDDF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1" y="-9284"/>
            <a:ext cx="906011" cy="86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ыручалк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04C83A-4593-4EDD-9019-F6555178C691}"/>
</file>

<file path=customXml/itemProps2.xml><?xml version="1.0" encoding="utf-8"?>
<ds:datastoreItem xmlns:ds="http://schemas.openxmlformats.org/officeDocument/2006/customXml" ds:itemID="{F4D6A4D2-7728-4EB3-A545-706A7FB18ED6}"/>
</file>

<file path=customXml/itemProps3.xml><?xml version="1.0" encoding="utf-8"?>
<ds:datastoreItem xmlns:ds="http://schemas.openxmlformats.org/officeDocument/2006/customXml" ds:itemID="{204341D8-E4A0-48E2-9EB2-D4E33415DD3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Анастасія Сомова</cp:lastModifiedBy>
  <cp:revision>9</cp:revision>
  <dcterms:created xsi:type="dcterms:W3CDTF">2024-03-12T13:51:00Z</dcterms:created>
  <dcterms:modified xsi:type="dcterms:W3CDTF">2026-03-06T15:31:42Z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