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66" r:id="rId5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7"/>
    <p:restoredTop sz="94625"/>
  </p:normalViewPr>
  <p:slideViewPr>
    <p:cSldViewPr snapToGrid="0">
      <p:cViewPr varScale="1">
        <p:scale>
          <a:sx n="66" d="100"/>
          <a:sy n="66" d="100"/>
        </p:scale>
        <p:origin x="105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1E1770-FD24-507F-7249-24613AAAED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8671550-F147-7736-A011-0EE667EAE8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3B6C86-40FA-85DD-B4BE-06C674350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3D5C-44B4-AB45-AA09-09ACBBDDD9DB}" type="datetimeFigureOut">
              <a:rPr lang="ru-UA" smtClean="0"/>
              <a:t>03/06/2026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8565C7-93DC-DB5C-5226-5F36547FA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DD760B-79BE-69BC-7027-7E4FC9D8F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2A47-D80B-8649-B5EC-02CA5EE4423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72964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01E11C-4337-9D77-894A-E2D3CBE12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C7A0817-5A56-7105-94AD-6C583DAC30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C2C1A3-A8BE-D96F-4245-439F40885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3D5C-44B4-AB45-AA09-09ACBBDDD9DB}" type="datetimeFigureOut">
              <a:rPr lang="ru-UA" smtClean="0"/>
              <a:t>03/06/2026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B37B86-4F27-D9F3-BA7B-CEE8A813D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BA4F3C-6117-224E-E518-F439D00A5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2A47-D80B-8649-B5EC-02CA5EE4423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98730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C1B72BB-5F0B-17B8-17B7-064B81FFB2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8975242-9931-0722-CC16-A231B93F33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B9A335-3E9F-5004-D829-5E3D26638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3D5C-44B4-AB45-AA09-09ACBBDDD9DB}" type="datetimeFigureOut">
              <a:rPr lang="ru-UA" smtClean="0"/>
              <a:t>03/06/2026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DC02AE-A507-5E63-39EF-B94BD1570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C0048D-FD62-CCEB-CF04-DFAC98BE4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2A47-D80B-8649-B5EC-02CA5EE4423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3115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1440F4-642F-CA46-D399-F99117CEB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77E29B-019E-50AD-4B17-59FACC3C90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B1CBF4-7555-01A9-1110-E54647B34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3D5C-44B4-AB45-AA09-09ACBBDDD9DB}" type="datetimeFigureOut">
              <a:rPr lang="ru-UA" smtClean="0"/>
              <a:t>03/06/2026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DE5B94-0169-8B5E-6228-8DF386BC7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97F8CB-ACB4-0CD8-ECDA-DFCC7AF12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2A47-D80B-8649-B5EC-02CA5EE4423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0114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11202-DBDA-9E10-CE45-0C68B7202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8EB9A1-A702-B3A3-60F2-8397E3DF9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E03312-E737-200F-BAA3-6E06A772C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3D5C-44B4-AB45-AA09-09ACBBDDD9DB}" type="datetimeFigureOut">
              <a:rPr lang="ru-UA" smtClean="0"/>
              <a:t>03/06/2026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D66F2E-5A6A-CC09-9EAC-F7A640C41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56C48-80D5-72A0-F2CB-CBE9A5D3D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2A47-D80B-8649-B5EC-02CA5EE4423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86511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5D0737-C92F-553F-D151-7D9B6FF58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F55211-BAF3-1327-3E84-19A3B6529B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C84261-D236-2F3C-9246-EA097238B2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F1E780-C708-2401-DE47-F0BB2524F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3D5C-44B4-AB45-AA09-09ACBBDDD9DB}" type="datetimeFigureOut">
              <a:rPr lang="ru-UA" smtClean="0"/>
              <a:t>03/06/2026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695BD9B-BF52-3A0A-5883-DD8E47E2D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E122BD-9655-8896-C157-EFB68A9E2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2A47-D80B-8649-B5EC-02CA5EE4423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41085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B214D3-37FB-F1C2-966B-A2691A56B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807A406-AA31-2F0C-3097-4E7605E92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52FFBA-1A93-2C1E-BA58-615CC0D811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F31FB5C-DC87-DE4E-8620-4FF1AD46A5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196DAA7-7FFB-2ABF-64C8-F8A41F4075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FBD8CCA-F02C-768F-2F60-8315B4548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3D5C-44B4-AB45-AA09-09ACBBDDD9DB}" type="datetimeFigureOut">
              <a:rPr lang="ru-UA" smtClean="0"/>
              <a:t>03/06/2026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6D59C58-E823-6B7D-2BF7-BBD4A3E43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870F260-D8DB-3D99-1E04-F541661A2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2A47-D80B-8649-B5EC-02CA5EE4423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3104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7C4188-7264-E993-BF05-152597420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F19D218-E34F-B784-1774-6D51F6846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3D5C-44B4-AB45-AA09-09ACBBDDD9DB}" type="datetimeFigureOut">
              <a:rPr lang="ru-UA" smtClean="0"/>
              <a:t>03/06/2026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9660A3C-FC00-4C64-0A80-6EC28A36D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3199C24-F288-0FB8-DA9E-2EDA3F6EE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2A47-D80B-8649-B5EC-02CA5EE4423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5427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F17433D-4B90-E556-A242-0AA3D98BD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3D5C-44B4-AB45-AA09-09ACBBDDD9DB}" type="datetimeFigureOut">
              <a:rPr lang="ru-UA" smtClean="0"/>
              <a:t>03/06/2026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993EBA2-8A1A-8159-5DAD-6F7E32959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310AEA0-EF8F-7677-CB90-D448D7379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2A47-D80B-8649-B5EC-02CA5EE4423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31182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A8D069-E6DA-2F33-5209-B4B67C4E3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3DAC85-FB42-2E0E-E26B-513C8D7FE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2A77FD-C998-7597-5156-178E9FB6E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5EBAD9-6503-1056-099B-EB4072F69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3D5C-44B4-AB45-AA09-09ACBBDDD9DB}" type="datetimeFigureOut">
              <a:rPr lang="ru-UA" smtClean="0"/>
              <a:t>03/06/2026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12160A-ECBA-ADFE-3C61-367127FB8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4AB82C-7244-BD1B-395E-92A823D85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2A47-D80B-8649-B5EC-02CA5EE4423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89078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229315-BDE6-9EA4-074E-963746A83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03D025F-B794-6448-DAF1-2FC120D1BD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11C38B-4402-2078-FC3C-5EB09987AC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37C915-359F-919F-FD9A-FC719F6E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3D5C-44B4-AB45-AA09-09ACBBDDD9DB}" type="datetimeFigureOut">
              <a:rPr lang="ru-UA" smtClean="0"/>
              <a:t>03/06/2026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8AC8B2-7E9B-B8D9-9465-EDC0FF769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B9336A8-39B5-4DC9-6882-0945DE6F6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2A47-D80B-8649-B5EC-02CA5EE4423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57681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9B1B38-927B-AD95-B27C-FED1EA733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F466F6-3DC3-DEB7-45E1-87CBC08D5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FFD978-5F0C-D47D-E513-55A4A90EA1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053D5C-44B4-AB45-AA09-09ACBBDDD9DB}" type="datetimeFigureOut">
              <a:rPr lang="ru-UA" smtClean="0"/>
              <a:t>03/06/2026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0D4F7E-852B-B9B6-88C6-D146BE2FD1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A739A6-2320-C182-8B0B-19339B42FB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A32A47-D80B-8649-B5EC-02CA5EE4423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40157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l="183" r="18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262742" y="1710181"/>
            <a:ext cx="6465055" cy="4349750"/>
          </a:xfrm>
          <a:prstGeom prst="roundRect">
            <a:avLst>
              <a:gd name="adj" fmla="val 11301"/>
            </a:avLst>
          </a:prstGeom>
          <a:solidFill>
            <a:srgbClr val="FDFDF3">
              <a:alpha val="89804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977847" y="1692425"/>
            <a:ext cx="2450835" cy="4349750"/>
          </a:xfrm>
          <a:prstGeom prst="roundRect">
            <a:avLst>
              <a:gd name="adj" fmla="val 11301"/>
            </a:avLst>
          </a:prstGeom>
          <a:solidFill>
            <a:srgbClr val="FDFDF3">
              <a:alpha val="89804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6303" y="2061936"/>
            <a:ext cx="4952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>
                <a:latin typeface="Arial" panose="020B0604020202020204" pitchFamily="34" charset="0"/>
                <a:cs typeface="Arial" panose="020B0604020202020204" pitchFamily="34" charset="0"/>
              </a:rPr>
              <a:t>Течёт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маленькая 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4122" y="2734841"/>
            <a:ext cx="6199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Я кушал свежее 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4122" y="3532997"/>
            <a:ext cx="6199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Горела тонкая 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4122" y="4349800"/>
            <a:ext cx="6199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Мама купила круглый…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4122" y="5075886"/>
            <a:ext cx="6199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Дедушка взял новые…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196796" y="3559526"/>
            <a:ext cx="987651" cy="98765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128260" y="2426161"/>
            <a:ext cx="890083" cy="89345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323256" y="3195281"/>
            <a:ext cx="977896" cy="118752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280587" y="4841567"/>
            <a:ext cx="814771" cy="82353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143368" y="1888091"/>
            <a:ext cx="848429" cy="84842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искусство, зарисовка, Детское искусство, витражное стек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9B6ECB9-2D0C-EBFB-B56B-09A62A6ECF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0475" y="102081"/>
            <a:ext cx="1091315" cy="110490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звезда, творческий подход, астроном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D4AC3F8-9381-AAB8-7DB3-67EB529DE25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65915" y="1605116"/>
            <a:ext cx="3318979" cy="3429000"/>
          </a:xfrm>
          <a:prstGeom prst="rect">
            <a:avLst/>
          </a:prstGeom>
        </p:spPr>
      </p:pic>
      <p:pic>
        <p:nvPicPr>
          <p:cNvPr id="3" name="Рисунок 2" descr="Изображение выглядит как графическая вставка, рисунок, мультфильм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E5AEE0A-76B8-3A5A-F144-815AE46F1A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04468" y="4043091"/>
            <a:ext cx="2650364" cy="265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79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-0.20104 -0.250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52" y="-1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0 L -0.20573 0.0185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86" y="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-0.34532 -0.0041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66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-0.2125 -0.0921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25" y="-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96296E-6 L -0.20273 0.4344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43" y="2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9" ma:contentTypeDescription="Create a new document." ma:contentTypeScope="" ma:versionID="5e1721dc42eabbdb89f27411beacd27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650e71599116c5ea79f373734bbe33cb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6BE8D5-F756-4816-A3D6-0E9A91A221B9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B82ED131-DF9A-4F16-9899-308D82D17D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E7B874-2F79-4F76-A6CC-5A04D57F0F58}"/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18</Words>
  <Application>Microsoft Office PowerPoint</Application>
  <PresentationFormat>Широкий екран</PresentationFormat>
  <Paragraphs>5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Анастасія Сомова</cp:lastModifiedBy>
  <cp:revision>3</cp:revision>
  <dcterms:created xsi:type="dcterms:W3CDTF">2025-11-26T20:07:00Z</dcterms:created>
  <dcterms:modified xsi:type="dcterms:W3CDTF">2026-03-06T15:08:41Z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