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4"/>
  </p:normalViewPr>
  <p:slideViewPr>
    <p:cSldViewPr snapToGrid="0">
      <p:cViewPr varScale="1">
        <p:scale>
          <a:sx n="100" d="100"/>
          <a:sy n="100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56D72-4F60-C8A2-83DF-025349950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7C0153-00A4-2493-9891-8B9F9C6D2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676F5F-9188-2CE4-9229-32800DEDB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A984-0672-1F4A-BBC1-1B9AD0772021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99D052-0227-62C8-5D49-417CF27BD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66783E-BCF4-BF42-DD85-3EDF73E2F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3ADF-652B-4944-AE4C-D9373036858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068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DD491-7BF8-E37A-E413-D63ED8D95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3F1287-2EE6-5499-A956-93DB4D93D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29724-7057-4416-5281-5D86934B8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A984-0672-1F4A-BBC1-1B9AD0772021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4B2189-7012-235E-1E90-874631E9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6956C8-44E7-1B81-1812-4B9070F07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3ADF-652B-4944-AE4C-D9373036858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143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F9FC651-A7CC-027F-CDC2-6270D3EF2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EE4BB4-58AF-4D83-C884-2C9B05E27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899DC-0744-3525-99CB-FCB77520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A984-0672-1F4A-BBC1-1B9AD0772021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12EB6A-53F1-DE98-7924-428D7B4C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B0B22A-8EAC-546B-9813-3258CA1A1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3ADF-652B-4944-AE4C-D9373036858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05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24A43-1549-2350-9845-DF6783FF9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0059A1-B35E-AF38-0275-99E3F76CD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DA88F5-1B1C-A1C9-214F-F56844253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A984-0672-1F4A-BBC1-1B9AD0772021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7E401-6513-3FE1-1AF1-E54BAD78D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884B6C-B4E0-45BA-596E-823AEBAA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3ADF-652B-4944-AE4C-D9373036858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07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AD494-FD6F-FB5A-EDA3-60E7CE3B4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E9D926-A56C-9CEE-6A90-3A2C51F40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41D7FC-2541-1C8B-5B94-ADABB9CA0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A984-0672-1F4A-BBC1-1B9AD0772021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D67B9D-FDD0-8741-F39C-5CE1CFFD1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FF356C-F307-2BEA-3914-A1A5ED591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3ADF-652B-4944-AE4C-D9373036858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298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8D88F-F020-4438-33C4-7F440D59C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A47710-06ED-F10C-5F0F-6145279408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7A7960-76FE-B88D-E6C4-D0B68CC12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733E1B-3DFA-5BC0-F152-66149BF75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A984-0672-1F4A-BBC1-1B9AD0772021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AE344E-65AE-071C-EAB5-C9438844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B0F6EF-EDE7-B36C-416C-A84D29CA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3ADF-652B-4944-AE4C-D9373036858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953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AC923-830D-7C0B-B5AE-AE211F980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9994EA-0D38-2944-552E-153AC8449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6B543F-7C1D-55AE-2315-F035C039E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9857AD6-45D2-A3C6-1DEE-1DB4954EF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F27C7C9-2391-135E-2575-878DA9863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26D3E86-4D20-535A-AD61-E0EB0DE60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A984-0672-1F4A-BBC1-1B9AD0772021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35B70B1-56BA-04BF-3491-36039EB58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DD436F-EE16-8357-542A-11425318C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3ADF-652B-4944-AE4C-D9373036858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00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4CF50E-6B9D-F27E-970D-1635F3E39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3F73E7-E461-B732-87A5-A0E85C5CF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A984-0672-1F4A-BBC1-1B9AD0772021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083E862-2EE7-8058-FCEF-FA67B522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98EBC3-F7A6-6A0B-6819-E2D35B94D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3ADF-652B-4944-AE4C-D9373036858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4742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05DB580-21DE-4CF4-9F76-81A40180D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A984-0672-1F4A-BBC1-1B9AD0772021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8E88B8-48A0-056B-D707-11D403D3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64F902-53DF-628D-EF8B-A8B16049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3ADF-652B-4944-AE4C-D9373036858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7339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5771E-471C-0752-0D86-DA391A452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EC0EFE-90AF-DC6D-C0FB-89B237FB7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0D5926-EAFD-1329-7123-0962574A8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038A6B-D638-A33A-5630-C69D1282D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A984-0672-1F4A-BBC1-1B9AD0772021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ABC51B-9157-22CC-8453-92D218B18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45C3E0-8CF7-F453-5D19-964C0B1A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3ADF-652B-4944-AE4C-D9373036858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1466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1A78-9550-3583-0A58-1A87EBD31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1970347-B00F-84AC-2A5B-958EBE7B8B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5363F3-4B0F-5FBD-DB6B-1520712CB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4C1623-7107-4701-EFF8-98E43366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A984-0672-1F4A-BBC1-1B9AD0772021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A262FD-4980-2A96-2AD9-6AC7DDC39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49F691-EBA2-F8E9-E081-8051E325B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3ADF-652B-4944-AE4C-D9373036858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920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AF54B-54F8-4985-BC7B-0D2F49171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EDAD26-5AAD-F542-9D2A-98E45F25C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E20528-295E-262B-8E9B-6987F29FA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F1A984-0672-1F4A-BBC1-1B9AD0772021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BCFC3-5063-8FC0-FB37-92EA19ED13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B59088-E8DE-5246-D591-650EECC4D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A93ADF-652B-4944-AE4C-D9373036858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113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30012"/>
            <a:ext cx="12174239" cy="6794924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5418720" y="2072076"/>
            <a:ext cx="1429622" cy="1355398"/>
            <a:chOff x="10762378" y="429993"/>
            <a:chExt cx="1429622" cy="1355398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2378" y="429993"/>
              <a:ext cx="1429622" cy="1355398"/>
            </a:xfrm>
            <a:prstGeom prst="rect">
              <a:avLst/>
            </a:prstGeom>
          </p:spPr>
        </p:pic>
        <p:sp>
          <p:nvSpPr>
            <p:cNvPr id="37" name="Прямоугольник 36"/>
            <p:cNvSpPr/>
            <p:nvPr/>
          </p:nvSpPr>
          <p:spPr>
            <a:xfrm>
              <a:off x="11116113" y="578986"/>
              <a:ext cx="6896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Н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380346" y="3780712"/>
            <a:ext cx="1434707" cy="1360219"/>
            <a:chOff x="10757293" y="479720"/>
            <a:chExt cx="1434707" cy="1360219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7293" y="479720"/>
              <a:ext cx="1434707" cy="1360219"/>
            </a:xfrm>
            <a:prstGeom prst="rect">
              <a:avLst/>
            </a:prstGeom>
          </p:spPr>
        </p:pic>
        <p:sp>
          <p:nvSpPr>
            <p:cNvPr id="40" name="Прямоугольник 39"/>
            <p:cNvSpPr/>
            <p:nvPr/>
          </p:nvSpPr>
          <p:spPr>
            <a:xfrm>
              <a:off x="11201275" y="601499"/>
              <a:ext cx="6848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И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418720" y="378989"/>
            <a:ext cx="1431794" cy="1357457"/>
            <a:chOff x="10677663" y="306852"/>
            <a:chExt cx="1491954" cy="1427057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7663" y="306852"/>
              <a:ext cx="1491954" cy="1427057"/>
            </a:xfrm>
            <a:prstGeom prst="rect">
              <a:avLst/>
            </a:prstGeom>
          </p:spPr>
        </p:pic>
        <p:sp>
          <p:nvSpPr>
            <p:cNvPr id="27" name="Прямоугольник 26"/>
            <p:cNvSpPr/>
            <p:nvPr/>
          </p:nvSpPr>
          <p:spPr>
            <a:xfrm>
              <a:off x="11009281" y="438761"/>
              <a:ext cx="785402" cy="97067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М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456587" y="5478391"/>
            <a:ext cx="1420285" cy="1346545"/>
            <a:chOff x="10763664" y="438845"/>
            <a:chExt cx="1420285" cy="1346545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3664" y="438845"/>
              <a:ext cx="1420285" cy="1346545"/>
            </a:xfrm>
            <a:prstGeom prst="rect">
              <a:avLst/>
            </a:prstGeom>
          </p:spPr>
        </p:pic>
        <p:sp>
          <p:nvSpPr>
            <p:cNvPr id="43" name="Прямоугольник 42"/>
            <p:cNvSpPr/>
            <p:nvPr/>
          </p:nvSpPr>
          <p:spPr>
            <a:xfrm>
              <a:off x="11108366" y="564011"/>
              <a:ext cx="7537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М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3743586" y="412233"/>
            <a:ext cx="1422275" cy="1337901"/>
            <a:chOff x="10702330" y="327409"/>
            <a:chExt cx="1482035" cy="1406497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2330" y="327409"/>
              <a:ext cx="1482035" cy="1406497"/>
            </a:xfrm>
            <a:prstGeom prst="rect">
              <a:avLst/>
            </a:prstGeom>
          </p:spPr>
        </p:pic>
        <p:sp>
          <p:nvSpPr>
            <p:cNvPr id="46" name="Прямоугольник 45"/>
            <p:cNvSpPr/>
            <p:nvPr/>
          </p:nvSpPr>
          <p:spPr>
            <a:xfrm>
              <a:off x="11105613" y="423766"/>
              <a:ext cx="718587" cy="9706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Н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756127" y="2132355"/>
            <a:ext cx="1428895" cy="1354708"/>
            <a:chOff x="10774480" y="441468"/>
            <a:chExt cx="1428895" cy="1354708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4480" y="441468"/>
              <a:ext cx="1428895" cy="1354708"/>
            </a:xfrm>
            <a:prstGeom prst="rect">
              <a:avLst/>
            </a:prstGeom>
          </p:spPr>
        </p:pic>
        <p:sp>
          <p:nvSpPr>
            <p:cNvPr id="50" name="Прямоугольник 49"/>
            <p:cNvSpPr/>
            <p:nvPr/>
          </p:nvSpPr>
          <p:spPr>
            <a:xfrm>
              <a:off x="11114271" y="598132"/>
              <a:ext cx="7537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М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756127" y="3788916"/>
            <a:ext cx="1441948" cy="1367083"/>
            <a:chOff x="10778608" y="418308"/>
            <a:chExt cx="1441948" cy="1367083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8608" y="418308"/>
              <a:ext cx="1441948" cy="1367083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11139880" y="539801"/>
              <a:ext cx="7537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М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3766951" y="5445749"/>
            <a:ext cx="1437847" cy="1363196"/>
            <a:chOff x="10763172" y="439098"/>
            <a:chExt cx="1437847" cy="1363196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3172" y="439098"/>
              <a:ext cx="1437847" cy="1363196"/>
            </a:xfrm>
            <a:prstGeom prst="rect">
              <a:avLst/>
            </a:prstGeom>
          </p:spPr>
        </p:pic>
        <p:sp>
          <p:nvSpPr>
            <p:cNvPr id="56" name="Прямоугольник 55"/>
            <p:cNvSpPr/>
            <p:nvPr/>
          </p:nvSpPr>
          <p:spPr>
            <a:xfrm>
              <a:off x="11114625" y="568643"/>
              <a:ext cx="7537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М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2137836" y="3820394"/>
            <a:ext cx="1413391" cy="1340009"/>
            <a:chOff x="10778608" y="445382"/>
            <a:chExt cx="1413391" cy="1340009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8608" y="445382"/>
              <a:ext cx="1413391" cy="1340009"/>
            </a:xfrm>
            <a:prstGeom prst="rect">
              <a:avLst/>
            </a:prstGeom>
          </p:spPr>
        </p:pic>
        <p:sp>
          <p:nvSpPr>
            <p:cNvPr id="77" name="Прямоугольник 76"/>
            <p:cNvSpPr/>
            <p:nvPr/>
          </p:nvSpPr>
          <p:spPr>
            <a:xfrm>
              <a:off x="11187371" y="547987"/>
              <a:ext cx="6367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И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2056366" y="390243"/>
            <a:ext cx="1434361" cy="1359891"/>
            <a:chOff x="10704582" y="307097"/>
            <a:chExt cx="1494629" cy="1429616"/>
          </a:xfrm>
        </p:grpSpPr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4582" y="307097"/>
              <a:ext cx="1494629" cy="1429616"/>
            </a:xfrm>
            <a:prstGeom prst="rect">
              <a:avLst/>
            </a:prstGeom>
          </p:spPr>
        </p:pic>
        <p:sp>
          <p:nvSpPr>
            <p:cNvPr id="71" name="Прямоугольник 70"/>
            <p:cNvSpPr/>
            <p:nvPr/>
          </p:nvSpPr>
          <p:spPr>
            <a:xfrm>
              <a:off x="11078371" y="439005"/>
              <a:ext cx="785402" cy="97067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М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2137837" y="2147054"/>
            <a:ext cx="1413390" cy="1340009"/>
            <a:chOff x="10778610" y="445381"/>
            <a:chExt cx="1413390" cy="1340009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8610" y="445381"/>
              <a:ext cx="1413390" cy="1340009"/>
            </a:xfrm>
            <a:prstGeom prst="rect">
              <a:avLst/>
            </a:prstGeom>
          </p:spPr>
        </p:pic>
        <p:sp>
          <p:nvSpPr>
            <p:cNvPr id="74" name="Прямоугольник 73"/>
            <p:cNvSpPr/>
            <p:nvPr/>
          </p:nvSpPr>
          <p:spPr>
            <a:xfrm>
              <a:off x="11123894" y="578986"/>
              <a:ext cx="7537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М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2155640" y="5492740"/>
            <a:ext cx="1405150" cy="1332196"/>
            <a:chOff x="10786850" y="453195"/>
            <a:chExt cx="1405150" cy="1332196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850" y="453195"/>
              <a:ext cx="1405150" cy="1332196"/>
            </a:xfrm>
            <a:prstGeom prst="rect">
              <a:avLst/>
            </a:prstGeom>
          </p:spPr>
        </p:pic>
        <p:sp>
          <p:nvSpPr>
            <p:cNvPr id="80" name="Прямоугольник 79"/>
            <p:cNvSpPr/>
            <p:nvPr/>
          </p:nvSpPr>
          <p:spPr>
            <a:xfrm>
              <a:off x="11128862" y="569538"/>
              <a:ext cx="7537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М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385884" y="398043"/>
            <a:ext cx="1417623" cy="1344021"/>
            <a:chOff x="10732571" y="325561"/>
            <a:chExt cx="1477188" cy="1412931"/>
          </a:xfrm>
        </p:grpSpPr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2571" y="325561"/>
              <a:ext cx="1477188" cy="1412931"/>
            </a:xfrm>
            <a:prstGeom prst="rect">
              <a:avLst/>
            </a:prstGeom>
          </p:spPr>
        </p:pic>
        <p:sp>
          <p:nvSpPr>
            <p:cNvPr id="83" name="Прямоугольник 82"/>
            <p:cNvSpPr/>
            <p:nvPr/>
          </p:nvSpPr>
          <p:spPr>
            <a:xfrm>
              <a:off x="11131501" y="428350"/>
              <a:ext cx="711906" cy="97067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П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465245" y="2180311"/>
            <a:ext cx="1417622" cy="1344020"/>
            <a:chOff x="10810623" y="482628"/>
            <a:chExt cx="1417622" cy="1344020"/>
          </a:xfrm>
        </p:grpSpPr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0623" y="482628"/>
              <a:ext cx="1417622" cy="1344020"/>
            </a:xfrm>
            <a:prstGeom prst="rect">
              <a:avLst/>
            </a:prstGeom>
          </p:spPr>
        </p:pic>
        <p:sp>
          <p:nvSpPr>
            <p:cNvPr id="86" name="Прямоугольник 85"/>
            <p:cNvSpPr/>
            <p:nvPr/>
          </p:nvSpPr>
          <p:spPr>
            <a:xfrm>
              <a:off x="11173079" y="588419"/>
              <a:ext cx="6848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И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443282" y="3822733"/>
            <a:ext cx="1417623" cy="1344021"/>
            <a:chOff x="10816914" y="481698"/>
            <a:chExt cx="1417623" cy="1344021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14" y="481698"/>
              <a:ext cx="1417623" cy="1344021"/>
            </a:xfrm>
            <a:prstGeom prst="rect">
              <a:avLst/>
            </a:prstGeom>
          </p:spPr>
        </p:pic>
        <p:sp>
          <p:nvSpPr>
            <p:cNvPr id="89" name="Прямоугольник 88"/>
            <p:cNvSpPr/>
            <p:nvPr/>
          </p:nvSpPr>
          <p:spPr>
            <a:xfrm>
              <a:off x="11241386" y="582325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В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447514" y="5481658"/>
            <a:ext cx="1413391" cy="1340009"/>
            <a:chOff x="10820879" y="445382"/>
            <a:chExt cx="1413391" cy="1340009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0879" y="445382"/>
              <a:ext cx="1413391" cy="1340009"/>
            </a:xfrm>
            <a:prstGeom prst="rect">
              <a:avLst/>
            </a:prstGeom>
          </p:spPr>
        </p:pic>
        <p:sp>
          <p:nvSpPr>
            <p:cNvPr id="92" name="Прямоугольник 91"/>
            <p:cNvSpPr/>
            <p:nvPr/>
          </p:nvSpPr>
          <p:spPr>
            <a:xfrm>
              <a:off x="11211496" y="569538"/>
              <a:ext cx="61587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К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5" name="Рисунок 4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B3A2A3A-7E62-535D-0452-4BD97F0865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08187" y="3780712"/>
            <a:ext cx="2976957" cy="29769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BBFBB5-29C6-2669-4193-A5D22F6917B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6687" y="-57886"/>
            <a:ext cx="640355" cy="70261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62E2B41-71B1-24EB-1248-885202949EF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61343" y="790780"/>
            <a:ext cx="2829983" cy="286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1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0.20508 0.621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7" y="3106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19154 -0.107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-537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34466 0.38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1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0.34467 0.153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76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34466 -0.1129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-56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48294 0.6314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3157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48437 0.382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191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0.48437 -0.107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-537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C41D4C0-320E-457D-961F-23FCEEB8FFD7}"/>
</file>

<file path=customXml/itemProps2.xml><?xml version="1.0" encoding="utf-8"?>
<ds:datastoreItem xmlns:ds="http://schemas.openxmlformats.org/officeDocument/2006/customXml" ds:itemID="{0FAB5312-30B3-48B2-BBB3-C87ABF5B1B7C}"/>
</file>

<file path=customXml/itemProps3.xml><?xml version="1.0" encoding="utf-8"?>
<ds:datastoreItem xmlns:ds="http://schemas.openxmlformats.org/officeDocument/2006/customXml" ds:itemID="{E5A50E59-E216-4740-A3A6-89CEBB5B841B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16</Words>
  <Application>Microsoft Macintosh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1</cp:revision>
  <dcterms:created xsi:type="dcterms:W3CDTF">2026-03-06T14:28:07Z</dcterms:created>
  <dcterms:modified xsi:type="dcterms:W3CDTF">2026-03-06T14:42:05Z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