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34"/>
  </p:normalViewPr>
  <p:slideViewPr>
    <p:cSldViewPr snapToGrid="0">
      <p:cViewPr varScale="1">
        <p:scale>
          <a:sx n="100" d="100"/>
          <a:sy n="100" d="100"/>
        </p:scale>
        <p:origin x="9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3AFC7B-837C-0FA1-DB71-8B454E09D8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94D71CD-4B01-740C-9E73-A25D4CF470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4B9A11-ABD7-097A-A887-C3FE26873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7567-CB0F-AE4A-9C87-0559F872D45E}" type="datetimeFigureOut">
              <a:rPr lang="ru-UA" smtClean="0"/>
              <a:t>06.03.2026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9414C6-174C-6B92-9C31-E4A885019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A0B4C9-FCF9-9E62-FA1E-D8A49F596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5CB7-63D5-F34F-9247-CDE9DD8EBB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5550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17E6D-E8BC-1358-83A8-6FD56033D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596DCC-E223-F6BC-FC97-123E28C1F0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8B7378-F420-9CB0-F9D0-938F04F9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7567-CB0F-AE4A-9C87-0559F872D45E}" type="datetimeFigureOut">
              <a:rPr lang="ru-UA" smtClean="0"/>
              <a:t>06.03.2026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3B045D-7C1C-E05C-3D66-CAB88AA04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A9A036-14E4-C882-1384-FA2DF6157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5CB7-63D5-F34F-9247-CDE9DD8EBB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26383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F573D9D-AA43-250A-D595-DB6862B72E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C39856-7426-7CEF-4154-F723D5C430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10DBF4-3366-B732-64B0-CC6856F72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7567-CB0F-AE4A-9C87-0559F872D45E}" type="datetimeFigureOut">
              <a:rPr lang="ru-UA" smtClean="0"/>
              <a:t>06.03.2026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665482-110A-F636-8787-26C17104F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588E71-427C-9E1F-5433-CB74150F9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5CB7-63D5-F34F-9247-CDE9DD8EBB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9220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4D9353-0C8F-EB6D-E2CB-673C0A03C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958EC3-FD40-981D-1FE6-3EDF6F521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916B5C-855A-D4B3-DE2D-50A93078D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7567-CB0F-AE4A-9C87-0559F872D45E}" type="datetimeFigureOut">
              <a:rPr lang="ru-UA" smtClean="0"/>
              <a:t>06.03.2026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63D07E-81B7-9A2A-F50B-D401BE328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B7EDF7-2D20-F4CF-ED5C-B77FB0F84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5CB7-63D5-F34F-9247-CDE9DD8EBB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9376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F81F4A-A6B6-F412-909D-21028F694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EEDBEF-5179-140D-95E1-DDC5D80A2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CCE4BB-DCB7-B3FF-3E86-14314D277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7567-CB0F-AE4A-9C87-0559F872D45E}" type="datetimeFigureOut">
              <a:rPr lang="ru-UA" smtClean="0"/>
              <a:t>06.03.2026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E3AC16-83D5-49A7-AC2F-3EAD858D0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E4935D-111D-634A-9FE0-D5E1BAA53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5CB7-63D5-F34F-9247-CDE9DD8EBB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1536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3B211F-F4D3-D77F-1FB5-F440B471E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C865AE-D494-7366-F108-E69C12E668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1A9C716-6423-400C-FF34-924D595B83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E0F29D-8670-4082-66AB-254421199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7567-CB0F-AE4A-9C87-0559F872D45E}" type="datetimeFigureOut">
              <a:rPr lang="ru-UA" smtClean="0"/>
              <a:t>06.03.2026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7DC5A9-621F-47BE-0847-EAAE8C631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52327E-C132-C611-615E-F24ADE0BA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5CB7-63D5-F34F-9247-CDE9DD8EBB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3563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BDD391-954F-1B29-F2BF-17539B014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93F077-3368-C3A5-9FC8-0AD190A605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D806485-B310-60E0-DD04-1A35A389B6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D04B875-5A86-2A05-A97D-3AD7609ACD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E53B237-B786-126F-A62C-2AA23A2881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D3148AA-C0E8-D348-3795-952344BED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7567-CB0F-AE4A-9C87-0559F872D45E}" type="datetimeFigureOut">
              <a:rPr lang="ru-UA" smtClean="0"/>
              <a:t>06.03.2026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133F002-2D2A-8407-521B-EFDD9FA3B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85440C1-94AC-6370-706B-204870F10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5CB7-63D5-F34F-9247-CDE9DD8EBB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92427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9FE735-FD4B-BC9A-5B9A-EF7A89463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6DF38A-2AFB-37C5-A37C-BB67A582F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7567-CB0F-AE4A-9C87-0559F872D45E}" type="datetimeFigureOut">
              <a:rPr lang="ru-UA" smtClean="0"/>
              <a:t>06.03.2026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9BD2FF8-5C32-75CC-D8DA-D27B6B4FB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36D9B57-A98E-2B25-9435-D3A61E8BD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5CB7-63D5-F34F-9247-CDE9DD8EBB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74935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501FC34-F358-1A93-5201-C12AB5D6D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7567-CB0F-AE4A-9C87-0559F872D45E}" type="datetimeFigureOut">
              <a:rPr lang="ru-UA" smtClean="0"/>
              <a:t>06.03.2026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90B985C-6A11-FA3C-F1BA-E9396C794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BA81649-81D4-C8F2-B4F5-D805DE1AB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5CB7-63D5-F34F-9247-CDE9DD8EBB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47704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6F17D5-00C9-22A6-7FFA-5ADEFEA2F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70FCAB-567D-3EFB-FF88-4DF2F2334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F9E3C10-E317-7310-4490-9292D159F2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072ABD-BFBB-547B-669B-C66A06E90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7567-CB0F-AE4A-9C87-0559F872D45E}" type="datetimeFigureOut">
              <a:rPr lang="ru-UA" smtClean="0"/>
              <a:t>06.03.2026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061806-3E36-817F-DFA8-6DFAD63DE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FAA810-2ABD-3FB1-ED30-DBC77EE21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5CB7-63D5-F34F-9247-CDE9DD8EBB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14272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B3FDEC-4309-FFBE-B780-5E34F1C45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CA04734-F838-8548-61E7-AA6A0FC025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826456-4D05-7534-21B1-A7553AC8FA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596E42-CE52-2420-400B-FA14279A7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7567-CB0F-AE4A-9C87-0559F872D45E}" type="datetimeFigureOut">
              <a:rPr lang="ru-UA" smtClean="0"/>
              <a:t>06.03.2026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881D80-2A82-C142-4AF2-0BBB7CF10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93CB0B-D4B8-0E30-A182-63CD6113F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5CB7-63D5-F34F-9247-CDE9DD8EBB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10941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6E1B8B-DD24-9CFE-8E9F-4AEDE2220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147090-235E-C479-DDFA-AFB0B7D02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0F9375-01D6-5C4D-5239-FA16729528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057567-CB0F-AE4A-9C87-0559F872D45E}" type="datetimeFigureOut">
              <a:rPr lang="ru-UA" smtClean="0"/>
              <a:t>06.03.2026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DF4A05-BF4A-3643-A695-DE3D8D2F1B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A66007-5514-3ED2-D3AE-61BFAE3EB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045CB7-63D5-F34F-9247-CDE9DD8EBB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81351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размытие, Красочность, Сирень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D5C77D7-E412-790C-AC64-326FB53EB4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581"/>
            <a:ext cx="12192000" cy="6804836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>
          <a:xfrm>
            <a:off x="1614482" y="125461"/>
            <a:ext cx="1069859" cy="1847718"/>
            <a:chOff x="325802" y="125461"/>
            <a:chExt cx="1069859" cy="1847718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5"/>
            <a:srcRect l="24166" r="17800"/>
            <a:stretch/>
          </p:blipFill>
          <p:spPr>
            <a:xfrm>
              <a:off x="325802" y="125461"/>
              <a:ext cx="1069859" cy="1847718"/>
            </a:xfrm>
            <a:prstGeom prst="rect">
              <a:avLst/>
            </a:prstGeom>
          </p:spPr>
        </p:pic>
        <p:sp>
          <p:nvSpPr>
            <p:cNvPr id="30" name="Прямоугольник 29"/>
            <p:cNvSpPr/>
            <p:nvPr/>
          </p:nvSpPr>
          <p:spPr>
            <a:xfrm>
              <a:off x="624075" y="716169"/>
              <a:ext cx="443676" cy="959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25400">
                      <a:schemeClr val="bg1"/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С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5400">
                    <a:schemeClr val="bg1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4036420" y="125461"/>
            <a:ext cx="1069859" cy="1847718"/>
            <a:chOff x="325802" y="125461"/>
            <a:chExt cx="1069859" cy="1847718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 rotWithShape="1">
            <a:blip r:embed="rId5"/>
            <a:srcRect l="24166" r="17800"/>
            <a:stretch/>
          </p:blipFill>
          <p:spPr>
            <a:xfrm>
              <a:off x="325802" y="125461"/>
              <a:ext cx="1069859" cy="1847718"/>
            </a:xfrm>
            <a:prstGeom prst="rect">
              <a:avLst/>
            </a:prstGeom>
          </p:spPr>
        </p:pic>
        <p:sp>
          <p:nvSpPr>
            <p:cNvPr id="37" name="Прямоугольник 36"/>
            <p:cNvSpPr/>
            <p:nvPr/>
          </p:nvSpPr>
          <p:spPr>
            <a:xfrm>
              <a:off x="592668" y="716169"/>
              <a:ext cx="443676" cy="959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25400">
                      <a:schemeClr val="bg1"/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М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5400">
                    <a:schemeClr val="bg1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5351718" y="125461"/>
            <a:ext cx="1069859" cy="1847718"/>
            <a:chOff x="325802" y="125461"/>
            <a:chExt cx="1069859" cy="1847718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 rotWithShape="1">
            <a:blip r:embed="rId5"/>
            <a:srcRect l="24166" r="17800"/>
            <a:stretch/>
          </p:blipFill>
          <p:spPr>
            <a:xfrm>
              <a:off x="325802" y="125461"/>
              <a:ext cx="1069859" cy="1847718"/>
            </a:xfrm>
            <a:prstGeom prst="rect">
              <a:avLst/>
            </a:prstGeom>
          </p:spPr>
        </p:pic>
        <p:sp>
          <p:nvSpPr>
            <p:cNvPr id="40" name="Прямоугольник 39"/>
            <p:cNvSpPr/>
            <p:nvPr/>
          </p:nvSpPr>
          <p:spPr>
            <a:xfrm>
              <a:off x="596162" y="716169"/>
              <a:ext cx="443676" cy="959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25400">
                      <a:schemeClr val="bg1"/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Ш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5400">
                    <a:schemeClr val="bg1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424135" y="2391016"/>
            <a:ext cx="1069859" cy="1847718"/>
            <a:chOff x="325802" y="125461"/>
            <a:chExt cx="1069859" cy="1847718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 rotWithShape="1">
            <a:blip r:embed="rId5"/>
            <a:srcRect l="24166" r="17800"/>
            <a:stretch/>
          </p:blipFill>
          <p:spPr>
            <a:xfrm>
              <a:off x="325802" y="125461"/>
              <a:ext cx="1069859" cy="1847718"/>
            </a:xfrm>
            <a:prstGeom prst="rect">
              <a:avLst/>
            </a:prstGeom>
          </p:spPr>
        </p:pic>
        <p:sp>
          <p:nvSpPr>
            <p:cNvPr id="43" name="Прямоугольник 42"/>
            <p:cNvSpPr/>
            <p:nvPr/>
          </p:nvSpPr>
          <p:spPr>
            <a:xfrm>
              <a:off x="596162" y="716169"/>
              <a:ext cx="443676" cy="959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25400">
                      <a:schemeClr val="bg1"/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Ш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5400">
                    <a:schemeClr val="bg1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5351718" y="2391016"/>
            <a:ext cx="1069859" cy="1847718"/>
            <a:chOff x="325802" y="125461"/>
            <a:chExt cx="1069859" cy="1847718"/>
          </a:xfrm>
        </p:grpSpPr>
        <p:pic>
          <p:nvPicPr>
            <p:cNvPr id="57" name="Рисунок 56"/>
            <p:cNvPicPr>
              <a:picLocks noChangeAspect="1"/>
            </p:cNvPicPr>
            <p:nvPr/>
          </p:nvPicPr>
          <p:blipFill rotWithShape="1">
            <a:blip r:embed="rId5"/>
            <a:srcRect l="24166" r="17800"/>
            <a:stretch/>
          </p:blipFill>
          <p:spPr>
            <a:xfrm>
              <a:off x="325802" y="125461"/>
              <a:ext cx="1069859" cy="1847718"/>
            </a:xfrm>
            <a:prstGeom prst="rect">
              <a:avLst/>
            </a:prstGeom>
          </p:spPr>
        </p:pic>
        <p:sp>
          <p:nvSpPr>
            <p:cNvPr id="58" name="Прямоугольник 57"/>
            <p:cNvSpPr/>
            <p:nvPr/>
          </p:nvSpPr>
          <p:spPr>
            <a:xfrm>
              <a:off x="596162" y="716169"/>
              <a:ext cx="443676" cy="959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25400">
                      <a:schemeClr val="bg1"/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А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5400">
                    <a:schemeClr val="bg1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1617193" y="4765421"/>
            <a:ext cx="1069859" cy="1847718"/>
            <a:chOff x="325802" y="125461"/>
            <a:chExt cx="1069859" cy="1847718"/>
          </a:xfrm>
        </p:grpSpPr>
        <p:pic>
          <p:nvPicPr>
            <p:cNvPr id="64" name="Рисунок 63"/>
            <p:cNvPicPr>
              <a:picLocks noChangeAspect="1"/>
            </p:cNvPicPr>
            <p:nvPr/>
          </p:nvPicPr>
          <p:blipFill rotWithShape="1">
            <a:blip r:embed="rId5"/>
            <a:srcRect l="24166" r="17800"/>
            <a:stretch/>
          </p:blipFill>
          <p:spPr>
            <a:xfrm>
              <a:off x="325802" y="125461"/>
              <a:ext cx="1069859" cy="1847718"/>
            </a:xfrm>
            <a:prstGeom prst="rect">
              <a:avLst/>
            </a:prstGeom>
          </p:spPr>
        </p:pic>
        <p:sp>
          <p:nvSpPr>
            <p:cNvPr id="65" name="Прямоугольник 64"/>
            <p:cNvSpPr/>
            <p:nvPr/>
          </p:nvSpPr>
          <p:spPr>
            <a:xfrm>
              <a:off x="596162" y="716169"/>
              <a:ext cx="443676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25400">
                      <a:schemeClr val="bg1"/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О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5400">
                    <a:schemeClr val="bg1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2820871" y="4765421"/>
            <a:ext cx="1069859" cy="1847718"/>
            <a:chOff x="325802" y="125461"/>
            <a:chExt cx="1069859" cy="1847718"/>
          </a:xfrm>
        </p:grpSpPr>
        <p:pic>
          <p:nvPicPr>
            <p:cNvPr id="67" name="Рисунок 66"/>
            <p:cNvPicPr>
              <a:picLocks noChangeAspect="1"/>
            </p:cNvPicPr>
            <p:nvPr/>
          </p:nvPicPr>
          <p:blipFill rotWithShape="1">
            <a:blip r:embed="rId5"/>
            <a:srcRect l="24166" r="17800"/>
            <a:stretch/>
          </p:blipFill>
          <p:spPr>
            <a:xfrm>
              <a:off x="325802" y="125461"/>
              <a:ext cx="1069859" cy="1847718"/>
            </a:xfrm>
            <a:prstGeom prst="rect">
              <a:avLst/>
            </a:prstGeom>
          </p:spPr>
        </p:pic>
        <p:sp>
          <p:nvSpPr>
            <p:cNvPr id="68" name="Прямоугольник 67"/>
            <p:cNvSpPr/>
            <p:nvPr/>
          </p:nvSpPr>
          <p:spPr>
            <a:xfrm>
              <a:off x="596162" y="716169"/>
              <a:ext cx="443676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25400">
                      <a:schemeClr val="bg1"/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У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5400">
                    <a:schemeClr val="bg1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4015297" y="4765421"/>
            <a:ext cx="1069859" cy="1847718"/>
            <a:chOff x="325802" y="125461"/>
            <a:chExt cx="1069859" cy="1847718"/>
          </a:xfrm>
        </p:grpSpPr>
        <p:pic>
          <p:nvPicPr>
            <p:cNvPr id="70" name="Рисунок 69"/>
            <p:cNvPicPr>
              <a:picLocks noChangeAspect="1"/>
            </p:cNvPicPr>
            <p:nvPr/>
          </p:nvPicPr>
          <p:blipFill rotWithShape="1">
            <a:blip r:embed="rId5"/>
            <a:srcRect l="24166" r="17800"/>
            <a:stretch/>
          </p:blipFill>
          <p:spPr>
            <a:xfrm>
              <a:off x="325802" y="125461"/>
              <a:ext cx="1069859" cy="1847718"/>
            </a:xfrm>
            <a:prstGeom prst="rect">
              <a:avLst/>
            </a:prstGeom>
          </p:spPr>
        </p:pic>
        <p:sp>
          <p:nvSpPr>
            <p:cNvPr id="71" name="Прямоугольник 70"/>
            <p:cNvSpPr/>
            <p:nvPr/>
          </p:nvSpPr>
          <p:spPr>
            <a:xfrm>
              <a:off x="596162" y="716169"/>
              <a:ext cx="443676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25400">
                      <a:schemeClr val="bg1"/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К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5400">
                    <a:schemeClr val="bg1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5351717" y="4765421"/>
            <a:ext cx="1069859" cy="1847718"/>
            <a:chOff x="325802" y="125461"/>
            <a:chExt cx="1069859" cy="1847718"/>
          </a:xfrm>
        </p:grpSpPr>
        <p:pic>
          <p:nvPicPr>
            <p:cNvPr id="73" name="Рисунок 72"/>
            <p:cNvPicPr>
              <a:picLocks noChangeAspect="1"/>
            </p:cNvPicPr>
            <p:nvPr/>
          </p:nvPicPr>
          <p:blipFill rotWithShape="1">
            <a:blip r:embed="rId5"/>
            <a:srcRect l="24166" r="17800"/>
            <a:stretch/>
          </p:blipFill>
          <p:spPr>
            <a:xfrm>
              <a:off x="325802" y="125461"/>
              <a:ext cx="1069859" cy="1847718"/>
            </a:xfrm>
            <a:prstGeom prst="rect">
              <a:avLst/>
            </a:prstGeom>
          </p:spPr>
        </p:pic>
        <p:sp>
          <p:nvSpPr>
            <p:cNvPr id="74" name="Прямоугольник 73"/>
            <p:cNvSpPr/>
            <p:nvPr/>
          </p:nvSpPr>
          <p:spPr>
            <a:xfrm>
              <a:off x="624075" y="716169"/>
              <a:ext cx="443676" cy="959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25400">
                      <a:schemeClr val="bg1"/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Р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5400">
                    <a:schemeClr val="bg1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4030116" y="2391016"/>
            <a:ext cx="1069859" cy="1847718"/>
            <a:chOff x="325802" y="125461"/>
            <a:chExt cx="1069859" cy="1847718"/>
          </a:xfrm>
        </p:grpSpPr>
        <p:pic>
          <p:nvPicPr>
            <p:cNvPr id="53" name="Рисунок 52"/>
            <p:cNvPicPr>
              <a:picLocks noChangeAspect="1"/>
            </p:cNvPicPr>
            <p:nvPr/>
          </p:nvPicPr>
          <p:blipFill rotWithShape="1">
            <a:blip r:embed="rId5"/>
            <a:srcRect l="24166" r="17800"/>
            <a:stretch/>
          </p:blipFill>
          <p:spPr>
            <a:xfrm>
              <a:off x="325802" y="125461"/>
              <a:ext cx="1069859" cy="184771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624075" y="716169"/>
              <a:ext cx="443676" cy="959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25400">
                      <a:schemeClr val="bg1"/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Р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5400">
                    <a:schemeClr val="bg1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2839753" y="125461"/>
            <a:ext cx="1069859" cy="1847718"/>
            <a:chOff x="325802" y="125461"/>
            <a:chExt cx="1069859" cy="1847718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5"/>
            <a:srcRect l="24166" r="17800"/>
            <a:stretch/>
          </p:blipFill>
          <p:spPr>
            <a:xfrm>
              <a:off x="325802" y="125461"/>
              <a:ext cx="1069859" cy="1847718"/>
            </a:xfrm>
            <a:prstGeom prst="rect">
              <a:avLst/>
            </a:prstGeom>
          </p:spPr>
        </p:pic>
        <p:sp>
          <p:nvSpPr>
            <p:cNvPr id="33" name="Прямоугольник 32"/>
            <p:cNvSpPr/>
            <p:nvPr/>
          </p:nvSpPr>
          <p:spPr>
            <a:xfrm>
              <a:off x="624075" y="716169"/>
              <a:ext cx="443676" cy="959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25400">
                      <a:schemeClr val="bg1"/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Р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5400">
                    <a:schemeClr val="bg1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2838760" y="2391016"/>
            <a:ext cx="1069859" cy="1847718"/>
            <a:chOff x="325802" y="125461"/>
            <a:chExt cx="1069859" cy="1847718"/>
          </a:xfrm>
        </p:grpSpPr>
        <p:pic>
          <p:nvPicPr>
            <p:cNvPr id="49" name="Рисунок 48"/>
            <p:cNvPicPr>
              <a:picLocks noChangeAspect="1"/>
            </p:cNvPicPr>
            <p:nvPr/>
          </p:nvPicPr>
          <p:blipFill rotWithShape="1">
            <a:blip r:embed="rId5"/>
            <a:srcRect l="24166" r="17800"/>
            <a:stretch/>
          </p:blipFill>
          <p:spPr>
            <a:xfrm>
              <a:off x="325802" y="125461"/>
              <a:ext cx="1069859" cy="1847718"/>
            </a:xfrm>
            <a:prstGeom prst="rect">
              <a:avLst/>
            </a:prstGeom>
          </p:spPr>
        </p:pic>
        <p:sp>
          <p:nvSpPr>
            <p:cNvPr id="50" name="Прямоугольник 49"/>
            <p:cNvSpPr/>
            <p:nvPr/>
          </p:nvSpPr>
          <p:spPr>
            <a:xfrm>
              <a:off x="624075" y="716169"/>
              <a:ext cx="443676" cy="959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25400">
                      <a:schemeClr val="bg1"/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Р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5400">
                    <a:schemeClr val="bg1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1614481" y="2391016"/>
            <a:ext cx="1069859" cy="1847718"/>
            <a:chOff x="325802" y="125461"/>
            <a:chExt cx="1069859" cy="1847718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 rotWithShape="1">
            <a:blip r:embed="rId5"/>
            <a:srcRect l="24166" r="17800"/>
            <a:stretch/>
          </p:blipFill>
          <p:spPr>
            <a:xfrm>
              <a:off x="325802" y="125461"/>
              <a:ext cx="1069859" cy="1847718"/>
            </a:xfrm>
            <a:prstGeom prst="rect">
              <a:avLst/>
            </a:prstGeom>
          </p:spPr>
        </p:pic>
        <p:sp>
          <p:nvSpPr>
            <p:cNvPr id="46" name="Прямоугольник 45"/>
            <p:cNvSpPr/>
            <p:nvPr/>
          </p:nvSpPr>
          <p:spPr>
            <a:xfrm>
              <a:off x="624075" y="716169"/>
              <a:ext cx="443676" cy="959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25400">
                      <a:schemeClr val="bg1"/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Р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5400">
                    <a:schemeClr val="bg1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483579" y="164382"/>
            <a:ext cx="1069859" cy="1847718"/>
            <a:chOff x="325802" y="125461"/>
            <a:chExt cx="1069859" cy="1847718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5"/>
            <a:srcRect l="24166" r="17800"/>
            <a:stretch/>
          </p:blipFill>
          <p:spPr>
            <a:xfrm>
              <a:off x="325802" y="125461"/>
              <a:ext cx="1069859" cy="1847718"/>
            </a:xfrm>
            <a:prstGeom prst="rect">
              <a:avLst/>
            </a:prstGeom>
          </p:spPr>
        </p:pic>
        <p:sp>
          <p:nvSpPr>
            <p:cNvPr id="25" name="Прямоугольник 24"/>
            <p:cNvSpPr/>
            <p:nvPr/>
          </p:nvSpPr>
          <p:spPr>
            <a:xfrm>
              <a:off x="624075" y="716169"/>
              <a:ext cx="443676" cy="959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25400">
                      <a:schemeClr val="bg1"/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Р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5400">
                    <a:schemeClr val="bg1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509030" y="4775371"/>
            <a:ext cx="1069859" cy="1847718"/>
            <a:chOff x="325802" y="125461"/>
            <a:chExt cx="1069859" cy="1847718"/>
          </a:xfrm>
        </p:grpSpPr>
        <p:pic>
          <p:nvPicPr>
            <p:cNvPr id="60" name="Рисунок 59"/>
            <p:cNvPicPr>
              <a:picLocks noChangeAspect="1"/>
            </p:cNvPicPr>
            <p:nvPr/>
          </p:nvPicPr>
          <p:blipFill rotWithShape="1">
            <a:blip r:embed="rId5"/>
            <a:srcRect l="24166" r="17800"/>
            <a:stretch/>
          </p:blipFill>
          <p:spPr>
            <a:xfrm>
              <a:off x="325802" y="125461"/>
              <a:ext cx="1069859" cy="1847718"/>
            </a:xfrm>
            <a:prstGeom prst="rect">
              <a:avLst/>
            </a:prstGeom>
          </p:spPr>
        </p:pic>
        <p:sp>
          <p:nvSpPr>
            <p:cNvPr id="61" name="Прямоугольник 60"/>
            <p:cNvSpPr/>
            <p:nvPr/>
          </p:nvSpPr>
          <p:spPr>
            <a:xfrm>
              <a:off x="624075" y="716169"/>
              <a:ext cx="443676" cy="959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25400">
                      <a:schemeClr val="bg1"/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Р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5400">
                    <a:schemeClr val="bg1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pic>
        <p:nvPicPr>
          <p:cNvPr id="5" name="Рисунок 4" descr="Изображение выглядит как графическая вставка, рисунок, мультфильм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14781BB-232A-861B-AAE3-5D0668E025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1272" y="3428999"/>
            <a:ext cx="3202599" cy="3360732"/>
          </a:xfrm>
          <a:prstGeom prst="rect">
            <a:avLst/>
          </a:prstGeom>
        </p:spPr>
      </p:pic>
      <p:pic>
        <p:nvPicPr>
          <p:cNvPr id="7" name="Рисунок 6" descr="Изображение выглядит как искусство, зарисовка, Детское искусство, витражное стек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E384A99-4DE9-BAE9-96B0-1DA9EC4833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6948" y="-44628"/>
            <a:ext cx="751443" cy="760797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золото, бронза, духовые инструменты, аксессуар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8D9F4BD-139A-6F0F-F7E9-162542EBD4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95231" y="432981"/>
            <a:ext cx="3040234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48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0.73867 0.684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27" y="3421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0.52982 0.6692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84" y="3344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33333E-6 L 0.62865 0.3710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32" y="1854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0.52683 0.3638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41" y="1819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43177 0.3782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89" y="1891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73828 0.0490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14" y="245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5"/>
                                            </p:cond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0.32461 0.03218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24" y="159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7"/>
                                            </p:cond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9" ma:contentTypeDescription="Create a new document." ma:contentTypeScope="" ma:versionID="5e1721dc42eabbdb89f27411beacd27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650e71599116c5ea79f373734bbe33cb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C86ABF4-365E-449D-BD76-D027AECD5CAC}"/>
</file>

<file path=customXml/itemProps2.xml><?xml version="1.0" encoding="utf-8"?>
<ds:datastoreItem xmlns:ds="http://schemas.openxmlformats.org/officeDocument/2006/customXml" ds:itemID="{FC4EB085-4D31-4569-87B7-627B9F81E923}"/>
</file>

<file path=customXml/itemProps3.xml><?xml version="1.0" encoding="utf-8"?>
<ds:datastoreItem xmlns:ds="http://schemas.openxmlformats.org/officeDocument/2006/customXml" ds:itemID="{3ABD622F-BDEA-40DF-8FAD-91F30A7E9072}"/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15</Words>
  <Application>Microsoft Macintosh PowerPoint</Application>
  <PresentationFormat>Широкоэкранный</PresentationFormat>
  <Paragraphs>15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2</cp:revision>
  <dcterms:created xsi:type="dcterms:W3CDTF">2026-03-06T14:16:52Z</dcterms:created>
  <dcterms:modified xsi:type="dcterms:W3CDTF">2026-03-06T14:22:46Z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