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AFC7B-837C-0FA1-DB71-8B454E09D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4D71CD-4B01-740C-9E73-A25D4CF47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B9A11-ABD7-097A-A887-C3FE2687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414C6-174C-6B92-9C31-E4A88501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0B4C9-FCF9-9E62-FA1E-D8A49F59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555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17E6D-E8BC-1358-83A8-6FD56033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596DCC-E223-F6BC-FC97-123E28C1F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B7378-F420-9CB0-F9D0-938F04F9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B045D-7C1C-E05C-3D66-CAB88AA0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9A036-14E4-C882-1384-FA2DF615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638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573D9D-AA43-250A-D595-DB6862B72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39856-7426-7CEF-4154-F723D5C43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0DBF4-3366-B732-64B0-CC6856F7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65482-110A-F636-8787-26C17104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88E71-427C-9E1F-5433-CB74150F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922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D9353-0C8F-EB6D-E2CB-673C0A03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58EC3-FD40-981D-1FE6-3EDF6F52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16B5C-855A-D4B3-DE2D-50A93078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3D07E-81B7-9A2A-F50B-D401BE32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7EDF7-2D20-F4CF-ED5C-B77FB0F8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937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81F4A-A6B6-F412-909D-21028F69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EEDBEF-5179-140D-95E1-DDC5D80A2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CCE4BB-DCB7-B3FF-3E86-14314D27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3AC16-83D5-49A7-AC2F-3EAD858D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E4935D-111D-634A-9FE0-D5E1BAA5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153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B211F-F4D3-D77F-1FB5-F440B471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865AE-D494-7366-F108-E69C12E66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9C716-6423-400C-FF34-924D595B8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0F29D-8670-4082-66AB-25442119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DC5A9-621F-47BE-0847-EAAE8C63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2327E-C132-C611-615E-F24ADE0B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56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DD391-954F-1B29-F2BF-17539B01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93F077-3368-C3A5-9FC8-0AD190A6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806485-B310-60E0-DD04-1A35A389B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04B875-5A86-2A05-A97D-3AD7609A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53B237-B786-126F-A62C-2AA23A288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148AA-C0E8-D348-3795-952344BE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33F002-2D2A-8407-521B-EFDD9FA3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5440C1-94AC-6370-706B-204870F1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242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FE735-FD4B-BC9A-5B9A-EF7A8946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6DF38A-2AFB-37C5-A37C-BB67A582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BD2FF8-5C32-75CC-D8DA-D27B6B4F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6D9B57-A98E-2B25-9435-D3A61E8B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493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01FC34-F358-1A93-5201-C12AB5D6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0B985C-6A11-FA3C-F1BA-E9396C79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A81649-81D4-C8F2-B4F5-D805DE1A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70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F17D5-00C9-22A6-7FFA-5ADEFEA2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0FCAB-567D-3EFB-FF88-4DF2F233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E3C10-E317-7310-4490-9292D159F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72ABD-BFBB-547B-669B-C66A06E9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61806-3E36-817F-DFA8-6DFAD63D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AA810-2ABD-3FB1-ED30-DBC77EE2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42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3FDEC-4309-FFBE-B780-5E34F1C4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A04734-F838-8548-61E7-AA6A0FC02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26456-4D05-7534-21B1-A7553AC8F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596E42-CE52-2420-400B-FA14279A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881D80-2A82-C142-4AF2-0BBB7CF1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93CB0B-D4B8-0E30-A182-63CD6113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09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E1B8B-DD24-9CFE-8E9F-4AEDE222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47090-235E-C479-DDFA-AFB0B7D0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F9375-01D6-5C4D-5239-FA1672952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F4A05-BF4A-3643-A695-DE3D8D2F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66007-5514-3ED2-D3AE-61BFAE3EB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3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змытие, Красочность, Сирен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5C77D7-E412-790C-AC64-326FB53EB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581"/>
            <a:ext cx="12192000" cy="6804836"/>
          </a:xfrm>
          <a:prstGeom prst="rect">
            <a:avLst/>
          </a:prstGeom>
        </p:spPr>
      </p:pic>
      <p:pic>
        <p:nvPicPr>
          <p:cNvPr id="26" name="nyam-nyam-nya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9998" y="-1137652"/>
            <a:ext cx="406400" cy="4064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614482" y="125461"/>
            <a:ext cx="1069859" cy="1847718"/>
            <a:chOff x="325802" y="125461"/>
            <a:chExt cx="1069859" cy="184771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С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34" name="nyam-nyam-nya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77829" y="-1137652"/>
            <a:ext cx="406400" cy="40640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4036420" y="125461"/>
            <a:ext cx="1069859" cy="1847718"/>
            <a:chOff x="325802" y="125461"/>
            <a:chExt cx="1069859" cy="184771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592668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351718" y="125461"/>
            <a:ext cx="1069859" cy="1847718"/>
            <a:chOff x="325802" y="125461"/>
            <a:chExt cx="1069859" cy="184771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596162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24135" y="2391016"/>
            <a:ext cx="1069859" cy="1847718"/>
            <a:chOff x="325802" y="125461"/>
            <a:chExt cx="1069859" cy="184771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596162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7" name="nyam-nyam-nya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49979" y="-1340852"/>
            <a:ext cx="406400" cy="406400"/>
          </a:xfrm>
          <a:prstGeom prst="rect">
            <a:avLst/>
          </a:prstGeom>
        </p:spPr>
      </p:pic>
      <p:pic>
        <p:nvPicPr>
          <p:cNvPr id="51" name="nyam-nyam-nya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42442" y="-1711157"/>
            <a:ext cx="406400" cy="406400"/>
          </a:xfrm>
          <a:prstGeom prst="rect">
            <a:avLst/>
          </a:prstGeom>
        </p:spPr>
      </p:pic>
      <p:pic>
        <p:nvPicPr>
          <p:cNvPr id="55" name="nyam-nyam-nya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43473" y="-1732907"/>
            <a:ext cx="406400" cy="406400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5351718" y="2391016"/>
            <a:ext cx="1069859" cy="1847718"/>
            <a:chOff x="325802" y="125461"/>
            <a:chExt cx="1069859" cy="1847718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596162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А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62" name="nyam-nyam-nya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8105" y="-1747252"/>
            <a:ext cx="406400" cy="406400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1617193" y="4765421"/>
            <a:ext cx="1069859" cy="1847718"/>
            <a:chOff x="325802" y="125461"/>
            <a:chExt cx="1069859" cy="1847718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596162" y="716169"/>
              <a:ext cx="44367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О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20871" y="4765421"/>
            <a:ext cx="1069859" cy="1847718"/>
            <a:chOff x="325802" y="125461"/>
            <a:chExt cx="1069859" cy="184771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68" name="Прямоугольник 67"/>
            <p:cNvSpPr/>
            <p:nvPr/>
          </p:nvSpPr>
          <p:spPr>
            <a:xfrm>
              <a:off x="596162" y="716169"/>
              <a:ext cx="44367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015297" y="4765421"/>
            <a:ext cx="1069859" cy="1847718"/>
            <a:chOff x="325802" y="125461"/>
            <a:chExt cx="1069859" cy="1847718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596162" y="716169"/>
              <a:ext cx="44367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351717" y="4765421"/>
            <a:ext cx="1069859" cy="1847718"/>
            <a:chOff x="325802" y="125461"/>
            <a:chExt cx="1069859" cy="1847718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74" name="Прямоугольник 73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75" name="nyam-nyam-nya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2326" y="-2117557"/>
            <a:ext cx="406400" cy="40640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4030116" y="2391016"/>
            <a:ext cx="1069859" cy="1847718"/>
            <a:chOff x="325802" y="125461"/>
            <a:chExt cx="1069859" cy="184771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39753" y="125461"/>
            <a:ext cx="1069859" cy="1847718"/>
            <a:chOff x="325802" y="125461"/>
            <a:chExt cx="1069859" cy="184771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38760" y="2391016"/>
            <a:ext cx="1069859" cy="1847718"/>
            <a:chOff x="325802" y="125461"/>
            <a:chExt cx="1069859" cy="1847718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50" name="Прямоугольник 49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614481" y="2391016"/>
            <a:ext cx="1069859" cy="1847718"/>
            <a:chOff x="325802" y="125461"/>
            <a:chExt cx="1069859" cy="1847718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83579" y="164382"/>
            <a:ext cx="1069859" cy="1847718"/>
            <a:chOff x="325802" y="125461"/>
            <a:chExt cx="1069859" cy="184771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09030" y="4775371"/>
            <a:ext cx="1069859" cy="1847718"/>
            <a:chOff x="325802" y="125461"/>
            <a:chExt cx="1069859" cy="184771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8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" name="Рисунок 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4781BB-232A-861B-AAE3-5D0668E025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272" y="3428999"/>
            <a:ext cx="3202599" cy="33607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E384A99-4DE9-BAE9-96B0-1DA9EC4833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6948" y="-44628"/>
            <a:ext cx="751443" cy="7607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D9F4BD-139A-6F0F-F7E9-162542EBD4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5231" y="432981"/>
            <a:ext cx="3040234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60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73867 0.68449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3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52982 0.669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84" y="334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0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62865 0.371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32" y="18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0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52683 0.363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18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20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43177 0.378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1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20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73828 0.0490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14" y="24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20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2461 0.0321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15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20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7A880DF-ABCA-48E2-BC8E-0E6D27391FF3}"/>
</file>

<file path=customXml/itemProps2.xml><?xml version="1.0" encoding="utf-8"?>
<ds:datastoreItem xmlns:ds="http://schemas.openxmlformats.org/officeDocument/2006/customXml" ds:itemID="{F9968BFF-702D-4257-9FA4-6C9BE7047AED}"/>
</file>

<file path=customXml/itemProps3.xml><?xml version="1.0" encoding="utf-8"?>
<ds:datastoreItem xmlns:ds="http://schemas.openxmlformats.org/officeDocument/2006/customXml" ds:itemID="{649E9D77-2E82-41EA-B165-8D4A40894318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Macintosh PowerPoint</Application>
  <PresentationFormat>Широкоэкранный</PresentationFormat>
  <Paragraphs>15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2026-03-06T14:16:52Z</dcterms:created>
  <dcterms:modified xsi:type="dcterms:W3CDTF">2026-03-06T14:21:20Z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