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5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73362" y="61058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64" y="82570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707" y="373905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501" y="23105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24" y="5318563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910" y="5266474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615" y="229900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15" y="4065573"/>
            <a:ext cx="2574278" cy="25742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162590"/>
            <a:ext cx="1200330" cy="1089678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27" y="78242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6" y="37226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46" y="230571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960" y="799574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960" y="2278636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46" y="3736182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46" y="5256632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670" y="3517841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13" y="74434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6" y="1312892"/>
            <a:ext cx="2848148" cy="2922379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0.41693 0.01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41849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1719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138 0.008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47 -0.008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56068 0.016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56094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638 0.0041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406C0C-8FCA-4EC2-8E84-529BFBDC2D2F}"/>
</file>

<file path=customXml/itemProps2.xml><?xml version="1.0" encoding="utf-8"?>
<ds:datastoreItem xmlns:ds="http://schemas.openxmlformats.org/officeDocument/2006/customXml" ds:itemID="{5EC82120-99DB-4754-BD9D-28EF6E4F2F6E}"/>
</file>

<file path=customXml/itemProps3.xml><?xml version="1.0" encoding="utf-8"?>
<ds:datastoreItem xmlns:ds="http://schemas.openxmlformats.org/officeDocument/2006/customXml" ds:itemID="{BF3C078F-B92F-44F6-B47A-C229004FADC1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Аліна Макарова</cp:lastModifiedBy>
  <cp:revision>28</cp:revision>
  <dcterms:created xsi:type="dcterms:W3CDTF">2021-11-13T06:56:17Z</dcterms:created>
  <dcterms:modified xsi:type="dcterms:W3CDTF">2026-03-06T14:06:00Z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