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49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5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3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3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5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2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9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6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5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4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5" y="4389783"/>
            <a:ext cx="2468217" cy="2468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22" b="77832" l="846" r="49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" t="32164" r="49983" b="22184"/>
          <a:stretch/>
        </p:blipFill>
        <p:spPr>
          <a:xfrm>
            <a:off x="3806687" y="3478696"/>
            <a:ext cx="4959627" cy="3061253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705258" y="554934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3152" cy="95106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8" y="1023594"/>
            <a:ext cx="2821357" cy="291986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581303" y="4002633"/>
            <a:ext cx="6363854" cy="22167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81303" y="2795204"/>
            <a:ext cx="6363854" cy="22167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81303" y="1587775"/>
            <a:ext cx="6363854" cy="22167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80210" y="857108"/>
            <a:ext cx="751840" cy="923330"/>
            <a:chOff x="3688081" y="726994"/>
            <a:chExt cx="751840" cy="92333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Т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805886" y="863132"/>
            <a:ext cx="751840" cy="923330"/>
            <a:chOff x="3688081" y="726994"/>
            <a:chExt cx="751840" cy="92333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Т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957366" y="2070663"/>
            <a:ext cx="751840" cy="923330"/>
            <a:chOff x="3688081" y="726994"/>
            <a:chExt cx="751840" cy="923330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Т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384503" y="2093547"/>
            <a:ext cx="751840" cy="923330"/>
            <a:chOff x="3688081" y="726994"/>
            <a:chExt cx="751840" cy="9233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Т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581303" y="3300976"/>
            <a:ext cx="751840" cy="923330"/>
            <a:chOff x="3688081" y="726994"/>
            <a:chExt cx="751840" cy="92333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Т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9188797" y="886118"/>
            <a:ext cx="751840" cy="923330"/>
            <a:chOff x="3688081" y="726994"/>
            <a:chExt cx="751840" cy="92333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Т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379549" y="877797"/>
            <a:ext cx="761748" cy="923330"/>
            <a:chOff x="3683127" y="726994"/>
            <a:chExt cx="761748" cy="923330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683127" y="726994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П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173702" y="2089674"/>
            <a:ext cx="761748" cy="923330"/>
            <a:chOff x="3683127" y="726994"/>
            <a:chExt cx="761748" cy="923330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3683127" y="726994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П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949534" y="857108"/>
            <a:ext cx="751840" cy="923330"/>
            <a:chOff x="3688081" y="726994"/>
            <a:chExt cx="751840" cy="92333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Р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575689" y="2089674"/>
            <a:ext cx="751840" cy="923330"/>
            <a:chOff x="3688081" y="726994"/>
            <a:chExt cx="751840" cy="92333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Р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7805669" y="2089674"/>
            <a:ext cx="751840" cy="923330"/>
            <a:chOff x="3688081" y="726994"/>
            <a:chExt cx="751840" cy="923330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Р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384503" y="3301634"/>
            <a:ext cx="751840" cy="923330"/>
            <a:chOff x="3688081" y="726994"/>
            <a:chExt cx="751840" cy="92333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Р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9186197" y="3300976"/>
            <a:ext cx="751840" cy="923330"/>
            <a:chOff x="3688081" y="726994"/>
            <a:chExt cx="751840" cy="9233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Р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4947458" y="3295472"/>
            <a:ext cx="761748" cy="923330"/>
            <a:chOff x="3683127" y="726994"/>
            <a:chExt cx="761748" cy="92333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683127" y="726994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П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7800451" y="3301920"/>
            <a:ext cx="751840" cy="923330"/>
            <a:chOff x="3688081" y="726994"/>
            <a:chExt cx="751840" cy="923330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3688081" y="777348"/>
              <a:ext cx="751840" cy="7364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721599" y="726994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Т</a:t>
              </a:r>
              <a:endParaRPr lang="ru-RU" sz="5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156" b="86072" l="4232" r="93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5359" r="6176" b="14505"/>
          <a:stretch/>
        </p:blipFill>
        <p:spPr>
          <a:xfrm>
            <a:off x="3806687" y="5028722"/>
            <a:ext cx="2355573" cy="1475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156" b="86072" l="4232" r="93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5359" r="6176" b="14505"/>
          <a:stretch/>
        </p:blipFill>
        <p:spPr>
          <a:xfrm>
            <a:off x="7436781" y="5034733"/>
            <a:ext cx="2355573" cy="1475998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705258" y="554934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23" y="902070"/>
            <a:ext cx="7721600" cy="526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4946">
            <a:off x="4737107" y="1972180"/>
            <a:ext cx="1670560" cy="1670560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7917934" y="1730030"/>
            <a:ext cx="1810327" cy="16835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428117" y="2483529"/>
            <a:ext cx="1971363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100897" y="1605300"/>
            <a:ext cx="1056825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01077" y="2656400"/>
            <a:ext cx="1971363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709397" y="542071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8" t="18319" b="20386"/>
          <a:stretch/>
        </p:blipFill>
        <p:spPr>
          <a:xfrm>
            <a:off x="3727483" y="1128809"/>
            <a:ext cx="5893036" cy="48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08294 0.649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27578 0.65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3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556 0.6416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26367 0.639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3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37644 0.640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38502 0.4606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4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3438 0.473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14636 0.4585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04336 0.4738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06484 0.4636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08477 0.297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7135 0.2951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1556 0.2928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6393 0.2868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-0.06536 0.294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44" grpId="0" animBg="1"/>
      <p:bldP spid="45" grpId="0" animBg="1"/>
      <p:bldP spid="31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691B9DA-085D-4FBD-BE0E-1EEC3BB587B2}"/>
</file>

<file path=customXml/itemProps2.xml><?xml version="1.0" encoding="utf-8"?>
<ds:datastoreItem xmlns:ds="http://schemas.openxmlformats.org/officeDocument/2006/customXml" ds:itemID="{F4EDBC79-16AF-45B8-8797-3104AB23E9F3}"/>
</file>

<file path=customXml/itemProps3.xml><?xml version="1.0" encoding="utf-8"?>
<ds:datastoreItem xmlns:ds="http://schemas.openxmlformats.org/officeDocument/2006/customXml" ds:itemID="{0895073E-F0F3-443C-89D1-79E625D5488A}"/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14</cp:revision>
  <dcterms:created xsi:type="dcterms:W3CDTF">2026-03-04T13:14:26Z</dcterms:created>
  <dcterms:modified xsi:type="dcterms:W3CDTF">2026-03-06T13:55:37Z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