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ABF65-DCB8-43A7-BFCC-3E1354462D7F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429AC-EDAA-4F05-8793-E699AE6E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3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6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7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1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6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7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8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5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1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0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E534-3E84-40EE-8951-CDBB4CF331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8DDBC-0F0E-4820-A250-A9074C5C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024343" y="613458"/>
            <a:ext cx="5258553" cy="5509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4009"/>
            <a:ext cx="2613990" cy="261399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44744"/>
              </p:ext>
            </p:extLst>
          </p:nvPr>
        </p:nvGraphicFramePr>
        <p:xfrm>
          <a:off x="4173681" y="811494"/>
          <a:ext cx="491987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987">
                  <a:extLst>
                    <a:ext uri="{9D8B030D-6E8A-4147-A177-3AD203B41FA5}">
                      <a16:colId xmlns:a16="http://schemas.microsoft.com/office/drawing/2014/main" val="3935651871"/>
                    </a:ext>
                  </a:extLst>
                </a:gridCol>
                <a:gridCol w="491987">
                  <a:extLst>
                    <a:ext uri="{9D8B030D-6E8A-4147-A177-3AD203B41FA5}">
                      <a16:colId xmlns:a16="http://schemas.microsoft.com/office/drawing/2014/main" val="604496101"/>
                    </a:ext>
                  </a:extLst>
                </a:gridCol>
                <a:gridCol w="491987">
                  <a:extLst>
                    <a:ext uri="{9D8B030D-6E8A-4147-A177-3AD203B41FA5}">
                      <a16:colId xmlns:a16="http://schemas.microsoft.com/office/drawing/2014/main" val="3882836454"/>
                    </a:ext>
                  </a:extLst>
                </a:gridCol>
                <a:gridCol w="491987">
                  <a:extLst>
                    <a:ext uri="{9D8B030D-6E8A-4147-A177-3AD203B41FA5}">
                      <a16:colId xmlns:a16="http://schemas.microsoft.com/office/drawing/2014/main" val="4129491084"/>
                    </a:ext>
                  </a:extLst>
                </a:gridCol>
                <a:gridCol w="491987">
                  <a:extLst>
                    <a:ext uri="{9D8B030D-6E8A-4147-A177-3AD203B41FA5}">
                      <a16:colId xmlns:a16="http://schemas.microsoft.com/office/drawing/2014/main" val="1981602625"/>
                    </a:ext>
                  </a:extLst>
                </a:gridCol>
                <a:gridCol w="491987">
                  <a:extLst>
                    <a:ext uri="{9D8B030D-6E8A-4147-A177-3AD203B41FA5}">
                      <a16:colId xmlns:a16="http://schemas.microsoft.com/office/drawing/2014/main" val="1499119317"/>
                    </a:ext>
                  </a:extLst>
                </a:gridCol>
                <a:gridCol w="491987">
                  <a:extLst>
                    <a:ext uri="{9D8B030D-6E8A-4147-A177-3AD203B41FA5}">
                      <a16:colId xmlns:a16="http://schemas.microsoft.com/office/drawing/2014/main" val="2716224436"/>
                    </a:ext>
                  </a:extLst>
                </a:gridCol>
                <a:gridCol w="491987">
                  <a:extLst>
                    <a:ext uri="{9D8B030D-6E8A-4147-A177-3AD203B41FA5}">
                      <a16:colId xmlns:a16="http://schemas.microsoft.com/office/drawing/2014/main" val="3151201621"/>
                    </a:ext>
                  </a:extLst>
                </a:gridCol>
                <a:gridCol w="491987">
                  <a:extLst>
                    <a:ext uri="{9D8B030D-6E8A-4147-A177-3AD203B41FA5}">
                      <a16:colId xmlns:a16="http://schemas.microsoft.com/office/drawing/2014/main" val="3863016873"/>
                    </a:ext>
                  </a:extLst>
                </a:gridCol>
                <a:gridCol w="491987">
                  <a:extLst>
                    <a:ext uri="{9D8B030D-6E8A-4147-A177-3AD203B41FA5}">
                      <a16:colId xmlns:a16="http://schemas.microsoft.com/office/drawing/2014/main" val="631043223"/>
                    </a:ext>
                  </a:extLst>
                </a:gridCol>
              </a:tblGrid>
              <a:tr h="3580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591890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241420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4119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464234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68824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582810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26677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57404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96143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30636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133723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05092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160210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689215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6628963" y="192492"/>
            <a:ext cx="0" cy="633122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4703419" y="1174019"/>
            <a:ext cx="1972917" cy="4388427"/>
            <a:chOff x="4820478" y="1745673"/>
            <a:chExt cx="1972917" cy="4388427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4820478" y="6092687"/>
              <a:ext cx="1972917" cy="993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820478" y="3543300"/>
              <a:ext cx="0" cy="25593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4820478" y="3571315"/>
              <a:ext cx="1972917" cy="993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4824192" y="1745673"/>
              <a:ext cx="1969203" cy="17976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5306060" y="3937000"/>
              <a:ext cx="983904" cy="50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5323910" y="4639353"/>
              <a:ext cx="982466" cy="777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5323910" y="3911601"/>
              <a:ext cx="0" cy="7355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271330" y="3911601"/>
              <a:ext cx="0" cy="7355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6295312" y="5013495"/>
              <a:ext cx="494370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306376" y="4973320"/>
              <a:ext cx="0" cy="11607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Прямая соединительная линия 46"/>
          <p:cNvCxnSpPr/>
          <p:nvPr/>
        </p:nvCxnSpPr>
        <p:spPr>
          <a:xfrm>
            <a:off x="6625250" y="1174019"/>
            <a:ext cx="1974740" cy="182564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628963" y="3004630"/>
            <a:ext cx="1969203" cy="6553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569618" y="2999661"/>
            <a:ext cx="21122" cy="256278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628963" y="5536060"/>
            <a:ext cx="1969203" cy="1494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7107557" y="3371814"/>
            <a:ext cx="1010709" cy="1278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111147" y="3384596"/>
            <a:ext cx="7119" cy="72080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7115766" y="4087143"/>
            <a:ext cx="1053645" cy="1758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115766" y="3386215"/>
            <a:ext cx="7119" cy="72080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6651338" y="4453265"/>
            <a:ext cx="484724" cy="1052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125121" y="4430320"/>
            <a:ext cx="3560" cy="112068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5154133" y="1563572"/>
            <a:ext cx="1495038" cy="3982812"/>
            <a:chOff x="5143065" y="1919459"/>
            <a:chExt cx="1495038" cy="398281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 flipV="1">
              <a:off x="5638635" y="5892332"/>
              <a:ext cx="978830" cy="993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5150263" y="4842510"/>
              <a:ext cx="500279" cy="103937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5143065" y="4837422"/>
              <a:ext cx="1495038" cy="52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5646421" y="4115650"/>
              <a:ext cx="982542" cy="7244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5657394" y="2642548"/>
              <a:ext cx="720" cy="14704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5661827" y="1919459"/>
              <a:ext cx="959710" cy="7229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5159403" y="4110562"/>
              <a:ext cx="982279" cy="3427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166628" y="3371814"/>
              <a:ext cx="1006277" cy="63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 flipV="1">
              <a:off x="5143065" y="2283202"/>
              <a:ext cx="1001432" cy="33877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единительная линия 42"/>
          <p:cNvCxnSpPr/>
          <p:nvPr/>
        </p:nvCxnSpPr>
        <p:spPr>
          <a:xfrm>
            <a:off x="6649171" y="1563572"/>
            <a:ext cx="964472" cy="72296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611979" y="2266090"/>
            <a:ext cx="37877" cy="1451109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639552" y="3729981"/>
            <a:ext cx="987739" cy="79638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632826" y="4458526"/>
            <a:ext cx="1456259" cy="23009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618607" y="4481535"/>
            <a:ext cx="478196" cy="1069469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625250" y="5540352"/>
            <a:ext cx="984107" cy="1150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7113527" y="1933487"/>
            <a:ext cx="970824" cy="316137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22205" y="3002987"/>
            <a:ext cx="999373" cy="386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121986" y="3758567"/>
            <a:ext cx="945272" cy="33737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Группа 94"/>
          <p:cNvGrpSpPr/>
          <p:nvPr/>
        </p:nvGrpSpPr>
        <p:grpSpPr>
          <a:xfrm>
            <a:off x="4161299" y="1174019"/>
            <a:ext cx="2478253" cy="4025851"/>
            <a:chOff x="4161299" y="1174019"/>
            <a:chExt cx="2478253" cy="4025851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5657489" y="1174019"/>
              <a:ext cx="982063" cy="7532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5148925" y="1906642"/>
              <a:ext cx="982063" cy="7532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 flipV="1">
              <a:off x="5656329" y="1913132"/>
              <a:ext cx="491226" cy="3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 flipV="1">
              <a:off x="5162916" y="2666928"/>
              <a:ext cx="491226" cy="3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H="1">
              <a:off x="4706650" y="2645954"/>
              <a:ext cx="982063" cy="7532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4660945" y="3399250"/>
              <a:ext cx="491226" cy="3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H="1">
              <a:off x="4180828" y="3392561"/>
              <a:ext cx="982064" cy="7161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H="1">
              <a:off x="4161299" y="4121966"/>
              <a:ext cx="1980862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 flipV="1">
              <a:off x="6159430" y="4095938"/>
              <a:ext cx="3884" cy="110182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flipH="1" flipV="1">
              <a:off x="6131546" y="5196029"/>
              <a:ext cx="491226" cy="3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Прямая соединительная линия 98"/>
          <p:cNvCxnSpPr/>
          <p:nvPr/>
        </p:nvCxnSpPr>
        <p:spPr>
          <a:xfrm>
            <a:off x="6639552" y="1174019"/>
            <a:ext cx="969805" cy="732623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7114243" y="1896934"/>
            <a:ext cx="478249" cy="97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7136062" y="1920564"/>
            <a:ext cx="1028841" cy="77298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7570278" y="2658193"/>
            <a:ext cx="478249" cy="97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7576443" y="2629517"/>
            <a:ext cx="1028841" cy="77298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8110303" y="3381368"/>
            <a:ext cx="478249" cy="97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8079580" y="3376062"/>
            <a:ext cx="1028841" cy="77298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7105229" y="4092118"/>
            <a:ext cx="1992035" cy="39023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>
            <a:off x="7113527" y="4114111"/>
            <a:ext cx="15154" cy="1089461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6613339" y="5199870"/>
            <a:ext cx="507765" cy="469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трелка вниз 115"/>
          <p:cNvSpPr/>
          <p:nvPr/>
        </p:nvSpPr>
        <p:spPr>
          <a:xfrm>
            <a:off x="6377159" y="332438"/>
            <a:ext cx="518343" cy="65905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4043346" y="661965"/>
            <a:ext cx="5258553" cy="5509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98" y="1108753"/>
            <a:ext cx="4519648" cy="4544245"/>
          </a:xfrm>
          <a:prstGeom prst="rect">
            <a:avLst/>
          </a:prstGeom>
        </p:spPr>
      </p:pic>
      <p:sp>
        <p:nvSpPr>
          <p:cNvPr id="119" name="Прямоугольник 118"/>
          <p:cNvSpPr/>
          <p:nvPr/>
        </p:nvSpPr>
        <p:spPr>
          <a:xfrm>
            <a:off x="4003328" y="661965"/>
            <a:ext cx="5258553" cy="5509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94" y="1022578"/>
            <a:ext cx="4630420" cy="4630420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3963310" y="661965"/>
            <a:ext cx="5258553" cy="5509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86" l="10000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69" y="1212885"/>
            <a:ext cx="4301031" cy="40906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356" cy="90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" y="1002726"/>
            <a:ext cx="2923300" cy="29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16" grpId="0" animBg="1"/>
      <p:bldP spid="117" grpId="1" animBg="1"/>
      <p:bldP spid="117" grpId="2" animBg="1"/>
      <p:bldP spid="119" grpId="0" animBg="1"/>
      <p:bldP spid="119" grpId="1" animBg="1"/>
      <p:bldP spid="1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2BBC3A9-7F78-46FA-AF7B-13F29714C256}"/>
</file>

<file path=customXml/itemProps2.xml><?xml version="1.0" encoding="utf-8"?>
<ds:datastoreItem xmlns:ds="http://schemas.openxmlformats.org/officeDocument/2006/customXml" ds:itemID="{0D3269C0-45EE-417C-A23F-67A8766BF017}"/>
</file>

<file path=customXml/itemProps3.xml><?xml version="1.0" encoding="utf-8"?>
<ds:datastoreItem xmlns:ds="http://schemas.openxmlformats.org/officeDocument/2006/customXml" ds:itemID="{E59EAC62-35A4-4C21-8E82-295DB2FA11A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7</cp:revision>
  <dcterms:created xsi:type="dcterms:W3CDTF">2026-03-05T14:14:06Z</dcterms:created>
  <dcterms:modified xsi:type="dcterms:W3CDTF">2026-03-06T13:21:11Z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