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F0F5A-5430-4F28-A9FD-71D956A8046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75909-E83F-496F-80AF-3BC31DFD8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5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Льон синього кольору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C3ACE-C8E5-4757-AC8C-26A426847BE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653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0B36C-C436-4FE3-AAC1-656A4C1CB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20B004-B0C8-4FCB-A6CC-B9D2ACC75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E6B39A-86CB-4D4E-B2F0-D54C5918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6B1-40B9-4500-ACD8-24FB9FE69C7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CA8B7-9B31-4ED2-B139-12B0CB2E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81A05-097B-40E7-9F3C-C483271A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3886-1A98-4412-8A8C-C453B75A3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3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30E0D-450B-4820-BA8D-99BAD9E7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8328D2-DA14-4BD4-AA4D-60573F541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5A318A-27D6-44FD-8B6C-C07A37F1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6B1-40B9-4500-ACD8-24FB9FE69C7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9A389-1624-4FB4-8A03-DC60649E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777D98-DC05-4F79-BB37-46E09544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3886-1A98-4412-8A8C-C453B75A3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19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BCD7E5-6086-45B8-BDEA-BA76C72DB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A36C04-85D0-46CA-9EC4-440653099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31B5AF-8E68-49A5-BDD4-EC0D50E7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6B1-40B9-4500-ACD8-24FB9FE69C7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CF492-6FBA-4D16-8783-767235C2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683FF9-42F6-4A2B-82D8-09F62C04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3886-1A98-4412-8A8C-C453B75A3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0AB52-CED4-4BC2-976D-FD0042E0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7057C8-F7B9-4FE8-98CF-172064134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19A98A-808E-4830-B3A6-DF48B6FF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6B1-40B9-4500-ACD8-24FB9FE69C7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8D8843-651C-4429-94E2-5A0627C0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1B195E-52C0-4345-9214-639C541F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3886-1A98-4412-8A8C-C453B75A3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1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19CE0-A411-42F8-895E-4AF9039C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C0C892-8503-4B75-8038-CF0329F66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47CFD3-DE39-458B-9698-588D1CD3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6B1-40B9-4500-ACD8-24FB9FE69C7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7CF7F-CD5D-4E17-A798-686E6C88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D06EE-F2FF-4B32-81D9-9EFA8C32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3886-1A98-4412-8A8C-C453B75A3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9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594EC-5D8F-43E3-8A0C-BD5C5C99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D6E1C6-2085-4777-A80D-166F45C88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960096-C424-40D1-9D46-B228C86FD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C2113A-1E7D-47CE-A5FE-4C6C6F2A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6B1-40B9-4500-ACD8-24FB9FE69C7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927BD5-B8E2-4A1F-8651-9C6C11E9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CD51BB-57C8-4D0B-8C8B-DAC3D03A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3886-1A98-4412-8A8C-C453B75A3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3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76990-3A54-48F7-9D54-88502E70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04F866-7ADD-4BD8-9016-C942927BD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7D04CA-CABC-4953-81B6-F99C2E4DF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EBD30C-6E76-42C0-8F98-B9CA2F350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9E7309-F758-4A8E-AB97-AF8DA278D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036435-DC64-439F-BE89-FE696D46C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6B1-40B9-4500-ACD8-24FB9FE69C7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3991F3-3C52-4D79-B849-04F99BD2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945774-D0AE-46A5-88E6-B52289D8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3886-1A98-4412-8A8C-C453B75A3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FE346-D8F0-4C3E-82FA-CBCA6DA8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1AC86E-5EAA-431D-94B3-4D6CC656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6B1-40B9-4500-ACD8-24FB9FE69C7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C552DD-5264-4CD1-A4F0-C16F6EFB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EA1E3-519A-4FB8-BE53-6C6E5089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3886-1A98-4412-8A8C-C453B75A3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9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0E3C47-6C60-4ED3-A151-00DA9E47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6B1-40B9-4500-ACD8-24FB9FE69C7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D3AE2B-B584-4A31-BD07-18038576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ADCC26-7BF9-4808-AAFC-1CCEA6C0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3886-1A98-4412-8A8C-C453B75A3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4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C5D72-859A-4EC7-97DE-C54596B0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71E1A4-0F64-4D6A-9D4A-E11C759AD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637942-7211-48CA-8455-F827A63A5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F72C0D-91D9-4D86-AFE1-544A34AC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6B1-40B9-4500-ACD8-24FB9FE69C7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8663E-0FE8-4E14-8A2B-CB4D29FC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60FE9C-F8B6-4188-AAFE-EEDEAE64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3886-1A98-4412-8A8C-C453B75A3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8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8595B-597B-4952-9E8B-63B60609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FF2C47-14F8-4EB3-B7C0-DC6B150B9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14BC3-5DAB-4CDE-9DBA-86643475E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882CCA-A759-4B7E-86A0-A9E476D3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6B1-40B9-4500-ACD8-24FB9FE69C7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5AC91-7840-4E90-95FA-B4622A59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13CC1E-B0BC-4515-926D-4EFF4820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3886-1A98-4412-8A8C-C453B75A3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5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A334E-AB39-4BA0-A249-4FD070E8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7614CA-9035-4953-A6BF-0BB0123D1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BAEA78-912B-4BF9-96D5-1A059DF5B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36B1-40B9-4500-ACD8-24FB9FE69C7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E50D34-E570-4B97-A666-DB00A8E77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19356-FD63-4456-AD6E-66E283E7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F3886-1A98-4412-8A8C-C453B75A3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8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A3F0490-522D-4E9E-AEF9-0D36672DF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0"/>
            <a:ext cx="12192000" cy="6804837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2B5FC80-A14C-492C-82A2-DE4958BE440F}"/>
              </a:ext>
            </a:extLst>
          </p:cNvPr>
          <p:cNvSpPr/>
          <p:nvPr/>
        </p:nvSpPr>
        <p:spPr>
          <a:xfrm>
            <a:off x="1653702" y="301557"/>
            <a:ext cx="8813260" cy="623543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1D6E4BA-FE08-4D0B-B177-4B8DFC911601}"/>
              </a:ext>
            </a:extLst>
          </p:cNvPr>
          <p:cNvSpPr/>
          <p:nvPr/>
        </p:nvSpPr>
        <p:spPr>
          <a:xfrm>
            <a:off x="3533074" y="2334748"/>
            <a:ext cx="48035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09216BE-723D-42BA-B4B3-CAED42AE3BE5}"/>
              </a:ext>
            </a:extLst>
          </p:cNvPr>
          <p:cNvSpPr/>
          <p:nvPr/>
        </p:nvSpPr>
        <p:spPr>
          <a:xfrm>
            <a:off x="3945823" y="567388"/>
            <a:ext cx="3563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5BD5ED8-EC53-4947-99F8-7968949544D3}"/>
              </a:ext>
            </a:extLst>
          </p:cNvPr>
          <p:cNvSpPr/>
          <p:nvPr/>
        </p:nvSpPr>
        <p:spPr>
          <a:xfrm>
            <a:off x="3847238" y="1443140"/>
            <a:ext cx="3760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16D50D7-3388-4A66-9B21-56BF1A52C9DC}"/>
              </a:ext>
            </a:extLst>
          </p:cNvPr>
          <p:cNvSpPr/>
          <p:nvPr/>
        </p:nvSpPr>
        <p:spPr>
          <a:xfrm>
            <a:off x="2978740" y="4102108"/>
            <a:ext cx="5912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а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5131BB8-7A05-4DC9-B96D-393C1FBC6C3B}"/>
              </a:ext>
            </a:extLst>
          </p:cNvPr>
          <p:cNvSpPr/>
          <p:nvPr/>
        </p:nvSpPr>
        <p:spPr>
          <a:xfrm>
            <a:off x="1863463" y="4993724"/>
            <a:ext cx="8348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2A5DDC4-869B-4B51-B31D-7F24728E0A55}"/>
              </a:ext>
            </a:extLst>
          </p:cNvPr>
          <p:cNvSpPr/>
          <p:nvPr/>
        </p:nvSpPr>
        <p:spPr>
          <a:xfrm>
            <a:off x="3141619" y="3182750"/>
            <a:ext cx="6210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01186D7-60E3-4B01-BE02-4E6E3BA14885}"/>
              </a:ext>
            </a:extLst>
          </p:cNvPr>
          <p:cNvGrpSpPr/>
          <p:nvPr/>
        </p:nvGrpSpPr>
        <p:grpSpPr>
          <a:xfrm>
            <a:off x="84201" y="6099962"/>
            <a:ext cx="935105" cy="799750"/>
            <a:chOff x="110921" y="46441"/>
            <a:chExt cx="497213" cy="505365"/>
          </a:xfrm>
        </p:grpSpPr>
        <p:pic>
          <p:nvPicPr>
            <p:cNvPr id="22" name="Picture 40">
              <a:extLst>
                <a:ext uri="{FF2B5EF4-FFF2-40B4-BE49-F238E27FC236}">
                  <a16:creationId xmlns:a16="http://schemas.microsoft.com/office/drawing/2014/main" id="{0D3B36C3-6F07-41FC-990D-E92A41708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A7E8C8-28FA-4708-83A6-56098C6D39F5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Скругленный прямоугольник 52">
            <a:extLst>
              <a:ext uri="{FF2B5EF4-FFF2-40B4-BE49-F238E27FC236}">
                <a16:creationId xmlns:a16="http://schemas.microsoft.com/office/drawing/2014/main" id="{3FA9C48A-E7BB-4D20-B241-95617A2E3CE9}"/>
              </a:ext>
            </a:extLst>
          </p:cNvPr>
          <p:cNvSpPr/>
          <p:nvPr/>
        </p:nvSpPr>
        <p:spPr>
          <a:xfrm>
            <a:off x="4561450" y="1836388"/>
            <a:ext cx="2332542" cy="211494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1CB010E-53BB-4B3B-A889-F74B229836BB}"/>
</file>

<file path=customXml/itemProps2.xml><?xml version="1.0" encoding="utf-8"?>
<ds:datastoreItem xmlns:ds="http://schemas.openxmlformats.org/officeDocument/2006/customXml" ds:itemID="{55EEB203-736B-49B6-8252-CBDB975CCE21}"/>
</file>

<file path=customXml/itemProps3.xml><?xml version="1.0" encoding="utf-8"?>
<ds:datastoreItem xmlns:ds="http://schemas.openxmlformats.org/officeDocument/2006/customXml" ds:itemID="{D01E384E-CC22-403C-94D0-383C4232A2B0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2</cp:revision>
  <dcterms:created xsi:type="dcterms:W3CDTF">2026-03-06T12:24:29Z</dcterms:created>
  <dcterms:modified xsi:type="dcterms:W3CDTF">2026-03-06T12:26:16Z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