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1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31B82-C761-427D-A489-19BB7E6D39BC}" v="1" dt="2026-03-06T10:52:03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34"/>
  </p:normalViewPr>
  <p:slideViewPr>
    <p:cSldViewPr snapToGrid="0">
      <p:cViewPr varScale="1">
        <p:scale>
          <a:sx n="66" d="100"/>
          <a:sy n="66" d="100"/>
        </p:scale>
        <p:origin x="95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custSel modSld">
      <pc:chgData name="Анастасія Сомова" userId="2b3f2ec039135a31" providerId="LiveId" clId="{00DD6A0E-2B95-4E2A-9FD2-E479DD2D9C1C}" dt="2026-03-06T10:52:24.214" v="16" actId="1076"/>
      <pc:docMkLst>
        <pc:docMk/>
      </pc:docMkLst>
      <pc:sldChg chg="delSp modSp mod">
        <pc:chgData name="Анастасія Сомова" userId="2b3f2ec039135a31" providerId="LiveId" clId="{00DD6A0E-2B95-4E2A-9FD2-E479DD2D9C1C}" dt="2026-03-06T10:52:24.214" v="16" actId="1076"/>
        <pc:sldMkLst>
          <pc:docMk/>
          <pc:sldMk cId="3863064962" sldId="281"/>
        </pc:sldMkLst>
        <pc:picChg chg="del mod">
          <ac:chgData name="Анастасія Сомова" userId="2b3f2ec039135a31" providerId="LiveId" clId="{00DD6A0E-2B95-4E2A-9FD2-E479DD2D9C1C}" dt="2026-03-06T10:52:15.622" v="13" actId="478"/>
          <ac:picMkLst>
            <pc:docMk/>
            <pc:sldMk cId="3863064962" sldId="281"/>
            <ac:picMk id="33" creationId="{D23649AE-EA31-1E9F-5225-010FFCBB124B}"/>
          </ac:picMkLst>
        </pc:picChg>
        <pc:picChg chg="mod ord">
          <ac:chgData name="Анастасія Сомова" userId="2b3f2ec039135a31" providerId="LiveId" clId="{00DD6A0E-2B95-4E2A-9FD2-E479DD2D9C1C}" dt="2026-03-06T10:52:24.214" v="16" actId="1076"/>
          <ac:picMkLst>
            <pc:docMk/>
            <pc:sldMk cId="3863064962" sldId="281"/>
            <ac:picMk id="37" creationId="{C724BA25-D4EF-F335-EE8D-1438E7A0E6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812A-F756-0847-2E13-21647F1A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12C0E2-DA67-6807-4217-28456FC4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F9A2D-D74F-2EE8-CB25-C28851F3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26E6-EFD3-7665-ABE5-73B975A3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61352-41CD-DC69-7564-F8221C56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21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C5FA3-9311-F7F5-B648-8385E1C0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FCC70-5399-197F-8810-7F7FCE7A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E76BF-EFB8-D096-2686-759FC5EC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022D2-A702-8C93-3D03-10A94446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29314-5D8D-5FDE-86EC-26D1C975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0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625C10-C608-5311-5DAD-628C4E46C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FFD47-0D80-F97F-42ED-F4110718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FFADF-BE48-ED7D-96EE-15BA2314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54305-8688-B878-F3CB-540C2B14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AAB56-8ECC-97E3-5F8D-6EE9A7CF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6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CFCF-17BA-7428-CAF5-00A2222F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6EA2C-E5A5-330A-EA10-A50F1CE7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ACE4B-C02C-4775-18DE-1AE45406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8EC9D-3A50-3D2E-9A84-9EA63A48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C78E9-49DD-60DE-C575-5C41DE36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5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61AB0-E046-CA87-3BDE-423D7D40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DFA82-A474-64EA-6643-C3AEA35D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36097-4496-0F3A-EB19-3E67356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33511-507E-980A-9458-CB7BE2DF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96A61-0509-5F1C-3AF1-46D974A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80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4274-638D-A226-5333-E356B2EF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ABE23-78CA-CD2B-3568-1C556F9F6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FE8DC-861F-9B61-F25D-C25704E18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54ADD-4B2B-9A36-6C1B-853146C3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BCAD-38CF-303D-6345-7AB24917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8C865-DB08-A495-4DE3-36408CD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955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84AF0-D369-A8DB-1AB1-99FD141E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1AABA5-7D6F-562D-29F4-354A0AF3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E07B2D-3B0F-0C76-2D2D-F6ED00A2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5C4522-F09B-606E-2AA6-5591E0AF1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2FAE4E-6AF6-DA55-4EFD-DE9E295E4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19FAE-05A6-2414-A603-E312D78C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2FFCA-7A72-3C67-F97F-7A61436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03CEAE-E561-DE05-F199-01945443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948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614CD-2C97-131F-1E97-BA75D38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C9883B-A087-7E19-4F6E-E8E563C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F25AE0-117E-100E-EE8A-0D19C2DF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76259-F637-B169-6307-B2E52DD2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7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7DDAF-FA8A-2A69-E0A3-B40D839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147288-6B66-70DC-4FDB-8DAB56F6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CC9E9C-3FE0-BFAB-C6CF-89B9494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491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C8E7-15E1-9473-8C8A-9801E500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86A04-8DB9-8775-5C21-194208A3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21425-BDB7-BA52-7222-5138929E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B62B9-13FE-78A1-DCC8-093A6328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A6A34-7401-C7B3-4969-6306E1FB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CA1415-93A0-5D26-675B-8EA87A6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69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EDC7B-5DFF-A225-CC67-1B5EADFF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A7C9DF-9597-5228-01E5-B4D565C56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A6D53-B220-2426-7914-0DA5DFB0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13D1A-B29A-43D2-9920-48DAD0D0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D6704-6141-DA10-62B9-14BD1AB2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32943-D586-E265-14C8-BBE25425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DC9C9-9BE7-1592-4A56-9AA50780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F60FC-A300-3E16-9744-8CCA2F7DB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E8FF9-424E-AC2C-D7F0-2566F09FC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5C054-9519-1DF2-2DB2-1BE47719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9651-CECE-BD13-636B-B3068287C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устой Интерьер Класса Образования Класса Средней Школы Никто Иллюстрации">
            <a:extLst>
              <a:ext uri="{FF2B5EF4-FFF2-40B4-BE49-F238E27FC236}">
                <a16:creationId xmlns:a16="http://schemas.microsoft.com/office/drawing/2014/main" id="{20943182-9EDD-6B47-7F67-4EEE2096A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1"/>
          <a:stretch/>
        </p:blipFill>
        <p:spPr bwMode="auto">
          <a:xfrm>
            <a:off x="-16330" y="0"/>
            <a:ext cx="1220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3" name="Группа 6162">
            <a:extLst>
              <a:ext uri="{FF2B5EF4-FFF2-40B4-BE49-F238E27FC236}">
                <a16:creationId xmlns:a16="http://schemas.microsoft.com/office/drawing/2014/main" id="{AAB49C0D-A65E-5524-4E20-2559D7FBAB85}"/>
              </a:ext>
            </a:extLst>
          </p:cNvPr>
          <p:cNvGrpSpPr/>
          <p:nvPr/>
        </p:nvGrpSpPr>
        <p:grpSpPr>
          <a:xfrm>
            <a:off x="362915" y="4713514"/>
            <a:ext cx="1995959" cy="2024744"/>
            <a:chOff x="9840688" y="4678923"/>
            <a:chExt cx="1995959" cy="202474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B07894-2240-7356-8310-ABFD8116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4678923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8" name="TextBox 6147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10106213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ДЫМ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1" name="Группа 6160">
            <a:extLst>
              <a:ext uri="{FF2B5EF4-FFF2-40B4-BE49-F238E27FC236}">
                <a16:creationId xmlns:a16="http://schemas.microsoft.com/office/drawing/2014/main" id="{42478EC5-6FC0-B121-6694-24DD141FF479}"/>
              </a:ext>
            </a:extLst>
          </p:cNvPr>
          <p:cNvGrpSpPr/>
          <p:nvPr/>
        </p:nvGrpSpPr>
        <p:grpSpPr>
          <a:xfrm>
            <a:off x="6096000" y="4678923"/>
            <a:ext cx="1872344" cy="1939593"/>
            <a:chOff x="6096000" y="4678923"/>
            <a:chExt cx="1872344" cy="1939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73C2EAB-101E-8F5A-8664-7653792A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75DB5F83-8381-013E-8495-34D5A6FBCF87}"/>
                </a:ext>
              </a:extLst>
            </p:cNvPr>
            <p:cNvSpPr txBox="1"/>
            <p:nvPr/>
          </p:nvSpPr>
          <p:spPr>
            <a:xfrm>
              <a:off x="6297716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59" name="Группа 6158">
            <a:extLst>
              <a:ext uri="{FF2B5EF4-FFF2-40B4-BE49-F238E27FC236}">
                <a16:creationId xmlns:a16="http://schemas.microsoft.com/office/drawing/2014/main" id="{F3B4FAA4-EFDC-4287-91A1-DC9F2ABAA752}"/>
              </a:ext>
            </a:extLst>
          </p:cNvPr>
          <p:cNvGrpSpPr/>
          <p:nvPr/>
        </p:nvGrpSpPr>
        <p:grpSpPr>
          <a:xfrm>
            <a:off x="2351311" y="4678923"/>
            <a:ext cx="1872345" cy="1939592"/>
            <a:chOff x="2351311" y="4678923"/>
            <a:chExt cx="1872345" cy="193959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8C45E8E-04F3-1882-8D3A-6F442C408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4678923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6B49DC6A-8921-4086-9F54-7509DEEF8FB3}"/>
                </a:ext>
              </a:extLst>
            </p:cNvPr>
            <p:cNvSpPr txBox="1"/>
            <p:nvPr/>
          </p:nvSpPr>
          <p:spPr>
            <a:xfrm>
              <a:off x="2503938" y="5325553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ДОМ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0" name="Группа 6159">
            <a:extLst>
              <a:ext uri="{FF2B5EF4-FFF2-40B4-BE49-F238E27FC236}">
                <a16:creationId xmlns:a16="http://schemas.microsoft.com/office/drawing/2014/main" id="{1F707DCC-4720-0D7D-E0A2-E1AEB081F7E8}"/>
              </a:ext>
            </a:extLst>
          </p:cNvPr>
          <p:cNvGrpSpPr/>
          <p:nvPr/>
        </p:nvGrpSpPr>
        <p:grpSpPr>
          <a:xfrm>
            <a:off x="4223654" y="4721498"/>
            <a:ext cx="1872345" cy="1939593"/>
            <a:chOff x="4223655" y="4678923"/>
            <a:chExt cx="1872345" cy="19395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28C7043-4FEE-0179-9DE5-FBE11896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6" name="TextBox 6155">
              <a:extLst>
                <a:ext uri="{FF2B5EF4-FFF2-40B4-BE49-F238E27FC236}">
                  <a16:creationId xmlns:a16="http://schemas.microsoft.com/office/drawing/2014/main" id="{9B61C901-5E82-00E9-41E6-CF4F2AFD8039}"/>
                </a:ext>
              </a:extLst>
            </p:cNvPr>
            <p:cNvSpPr txBox="1"/>
            <p:nvPr/>
          </p:nvSpPr>
          <p:spPr>
            <a:xfrm>
              <a:off x="4223655" y="5325553"/>
              <a:ext cx="176880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МЁД</a:t>
              </a:r>
            </a:p>
          </p:txBody>
        </p:sp>
      </p:grpSp>
      <p:grpSp>
        <p:nvGrpSpPr>
          <p:cNvPr id="6162" name="Группа 6161">
            <a:extLst>
              <a:ext uri="{FF2B5EF4-FFF2-40B4-BE49-F238E27FC236}">
                <a16:creationId xmlns:a16="http://schemas.microsoft.com/office/drawing/2014/main" id="{5A5CD294-B09B-A7A0-EB4F-FDC22121B87F}"/>
              </a:ext>
            </a:extLst>
          </p:cNvPr>
          <p:cNvGrpSpPr/>
          <p:nvPr/>
        </p:nvGrpSpPr>
        <p:grpSpPr>
          <a:xfrm>
            <a:off x="7968343" y="4678923"/>
            <a:ext cx="1872345" cy="1939593"/>
            <a:chOff x="7968343" y="4678923"/>
            <a:chExt cx="1872345" cy="19395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3E9D39-69DD-2AB6-6057-76A386437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4678923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8" name="TextBox 6157">
              <a:extLst>
                <a:ext uri="{FF2B5EF4-FFF2-40B4-BE49-F238E27FC236}">
                  <a16:creationId xmlns:a16="http://schemas.microsoft.com/office/drawing/2014/main" id="{2599D099-D0C1-49FA-0E1A-5A07587D2D06}"/>
                </a:ext>
              </a:extLst>
            </p:cNvPr>
            <p:cNvSpPr txBox="1"/>
            <p:nvPr/>
          </p:nvSpPr>
          <p:spPr>
            <a:xfrm>
              <a:off x="8142296" y="5325552"/>
              <a:ext cx="1606819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МОСТ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523866-0492-2D09-F5D0-A5F7C9CCB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239" b="94096" l="4974" r="28791">
                        <a14:foregroundMark x1="9786" y1="92560" x2="16134" y2="92843"/>
                        <a14:foregroundMark x1="19450" y1="92843" x2="22806" y2="93004"/>
                        <a14:foregroundMark x1="24545" y1="91913" x2="26446" y2="89689"/>
                        <a14:foregroundMark x1="27254" y1="88273" x2="24869" y2="89042"/>
                        <a14:foregroundMark x1="22806" y1="90012" x2="25354" y2="90012"/>
                        <a14:foregroundMark x1="27093" y1="89203" x2="27740" y2="86494"/>
                        <a14:foregroundMark x1="28831" y1="84594" x2="28831" y2="82046"/>
                        <a14:foregroundMark x1="28670" y1="81440" x2="27416" y2="73959"/>
                        <a14:foregroundMark x1="27416" y1="73959" x2="27093" y2="73474"/>
                        <a14:foregroundMark x1="11686" y1="70319" x2="7562" y2="72058"/>
                        <a14:foregroundMark x1="6753" y1="74606" x2="5014" y2="79822"/>
                        <a14:foregroundMark x1="5823" y1="82693" x2="5176" y2="86332"/>
                        <a14:foregroundMark x1="5257" y1="86373" x2="7036" y2="89931"/>
                        <a14:foregroundMark x1="6632" y1="90012" x2="7804" y2="91104"/>
                        <a14:foregroundMark x1="8977" y1="92236" x2="10311" y2="92802"/>
                        <a14:backgroundMark x1="14072" y1="94298" x2="14840" y2="95026"/>
                        <a14:backgroundMark x1="14840" y1="94218" x2="14193" y2="94258"/>
                        <a14:backgroundMark x1="14557" y1="94298" x2="13991" y2="94177"/>
                        <a14:backgroundMark x1="14032" y1="94298" x2="13708" y2="94298"/>
                        <a14:backgroundMark x1="14032" y1="94258" x2="13425" y2="94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" t="67432" r="68730" b="4285"/>
          <a:stretch/>
        </p:blipFill>
        <p:spPr>
          <a:xfrm>
            <a:off x="2351311" y="506066"/>
            <a:ext cx="1872345" cy="19395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AE2FBF-5D6C-A755-31FC-B67BE51C0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6" b="30368" l="5338" r="29317">
                        <a14:foregroundMark x1="20137" y1="30125" x2="14234" y2="29802"/>
                        <a14:foregroundMark x1="15326" y1="30368" x2="18682" y2="30328"/>
                        <a14:foregroundMark x1="20865" y1="30287" x2="23130" y2="29842"/>
                        <a14:foregroundMark x1="27295" y1="27361" x2="28184" y2="26001"/>
                        <a14:foregroundMark x1="27699" y1="25920" x2="22078" y2="28427"/>
                        <a14:foregroundMark x1="24100" y1="29276" x2="27457" y2="24747"/>
                        <a14:foregroundMark x1="26607" y1="24383" x2="25071" y2="26001"/>
                        <a14:foregroundMark x1="28508" y1="25233" x2="29236" y2="22685"/>
                        <a14:foregroundMark x1="29236" y1="22564" x2="29357" y2="14881"/>
                        <a14:foregroundMark x1="29357" y1="14881" x2="29357" y2="14881"/>
                        <a14:foregroundMark x1="27861" y1="19167" x2="27861" y2="19167"/>
                        <a14:foregroundMark x1="28427" y1="17913" x2="28791" y2="15326"/>
                        <a14:foregroundMark x1="12535" y1="30206" x2="13587" y2="30287"/>
                        <a14:foregroundMark x1="11161" y1="29640" x2="10352" y2="29478"/>
                        <a14:foregroundMark x1="9664" y1="28953" x2="10877" y2="29842"/>
                        <a14:foregroundMark x1="9179" y1="28831" x2="7562" y2="27214"/>
                        <a14:foregroundMark x1="6955" y1="26890" x2="6591" y2="26365"/>
                        <a14:foregroundMark x1="5985" y1="25273" x2="5378" y2="23494"/>
                        <a14:foregroundMark x1="5378" y1="22119" x2="5338" y2="14153"/>
                        <a14:foregroundMark x1="5338" y1="14153" x2="5499" y2="13668"/>
                        <a14:foregroundMark x1="14395" y1="6187" x2="16983" y2="6106"/>
                        <a14:backgroundMark x1="27133" y1="28508" x2="24949" y2="30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" t="4286" r="68730" b="67432"/>
          <a:stretch/>
        </p:blipFill>
        <p:spPr>
          <a:xfrm>
            <a:off x="4223656" y="506066"/>
            <a:ext cx="1872344" cy="19395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DFEF16C-A4A3-73A1-37FF-709B6129F2E6}"/>
              </a:ext>
            </a:extLst>
          </p:cNvPr>
          <p:cNvGrpSpPr/>
          <p:nvPr/>
        </p:nvGrpSpPr>
        <p:grpSpPr>
          <a:xfrm>
            <a:off x="6096000" y="506066"/>
            <a:ext cx="1872344" cy="1939593"/>
            <a:chOff x="6096000" y="506066"/>
            <a:chExt cx="1872344" cy="193959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9D4422-B19C-BE1B-0C3C-7C26D53E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01B0B5-9B2C-8139-C38D-A45D73C0F9F2}"/>
                </a:ext>
              </a:extLst>
            </p:cNvPr>
            <p:cNvSpPr txBox="1"/>
            <p:nvPr/>
          </p:nvSpPr>
          <p:spPr>
            <a:xfrm>
              <a:off x="6282595" y="1245029"/>
              <a:ext cx="1622768" cy="1015663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78F7A6-443D-1C7B-97DC-D5D214C8B2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51" b="62111" l="37849" r="62192">
                        <a14:foregroundMark x1="56692" y1="60493" x2="53902" y2="61019"/>
                        <a14:foregroundMark x1="50546" y1="62151" x2="47877" y2="61706"/>
                        <a14:foregroundMark x1="52244" y1="62030" x2="53498" y2="62111"/>
                        <a14:foregroundMark x1="55115" y1="61706" x2="56369" y2="61342"/>
                        <a14:foregroundMark x1="58714" y1="60291" x2="58269" y2="60493"/>
                        <a14:foregroundMark x1="59968" y1="58714" x2="61302" y2="56975"/>
                        <a14:foregroundMark x1="61868" y1="54428" x2="62232" y2="51355"/>
                        <a14:foregroundMark x1="59806" y1="55196" x2="56086" y2="59685"/>
                        <a14:foregroundMark x1="38213" y1="55156" x2="38132" y2="54226"/>
                        <a14:foregroundMark x1="37849" y1="52325" x2="37930" y2="51072"/>
                        <a14:foregroundMark x1="40113" y1="43712" x2="44642" y2="40437"/>
                        <a14:foregroundMark x1="46057" y1="38051" x2="50384" y2="38658"/>
                        <a14:foregroundMark x1="55398" y1="40073" x2="5814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90" t="36349" r="36508" b="35369"/>
          <a:stretch/>
        </p:blipFill>
        <p:spPr>
          <a:xfrm>
            <a:off x="7968343" y="506066"/>
            <a:ext cx="1872345" cy="19395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243E91-502A-F1D9-2561-3FBB37F07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13" b="62556" l="70724" r="94945">
                        <a14:foregroundMark x1="71290" y1="53093" x2="70724" y2="49373"/>
                        <a14:foregroundMark x1="78771" y1="38415" x2="82976" y2="38213"/>
                        <a14:foregroundMark x1="94379" y1="49009" x2="94379" y2="52851"/>
                        <a14:foregroundMark x1="94137" y1="46017" x2="94218" y2="49737"/>
                        <a14:foregroundMark x1="94501" y1="49009" x2="94945" y2="5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39" t="36032" r="2857" b="34444"/>
          <a:stretch/>
        </p:blipFill>
        <p:spPr>
          <a:xfrm>
            <a:off x="405195" y="512599"/>
            <a:ext cx="1995959" cy="20247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4455DF-45BC-94C7-E7DB-4A720ED1AB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67" y="-21348"/>
            <a:ext cx="906400" cy="7846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блака, водородная бомба, ды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3D60D8-30A7-DF98-868C-E74049B025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7378" y="667591"/>
            <a:ext cx="1532447" cy="15324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5" name="Рисунок 14" descr="Изображение выглядит как растение, цветок, Мак восточный, лепес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793566-D3BF-A5C2-F072-75980575BC0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36099"/>
          <a:stretch>
            <a:fillRect/>
          </a:stretch>
        </p:blipFill>
        <p:spPr>
          <a:xfrm>
            <a:off x="4392787" y="769436"/>
            <a:ext cx="1439803" cy="13800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 descr="Изображение выглядит как окно, строительство, фрукт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A516C8-17E3-48F4-65AF-49D05C5E4B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3662" y="774665"/>
            <a:ext cx="1261271" cy="12612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 descr="Изображение выглядит как апельсин, еда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E25DDE-2C7B-089D-C9D8-7BEAD3D749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2879" y="858679"/>
            <a:ext cx="1137815" cy="11378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1" name="Рисунок 20" descr="Изображение выглядит как зарисовка, мультфильм, Фигурка животног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92CF37-91CE-6438-4E60-5F5E5913CE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972" y="742576"/>
            <a:ext cx="1517669" cy="151766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724BA25-D4EF-F335-EE8D-1438E7A0E62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643610" y="1892358"/>
            <a:ext cx="3073284" cy="30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6367 0.3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1435 L -0.16081 0.36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1224 0.39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19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0989 0.372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31211 0.39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196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99 0.372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5755 0.349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5351 0.372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603 0.36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7" y="176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073E-18 -4.81481E-6 L 0.60625 0.36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3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EBE5D6-C03D-4A32-A909-568AE955118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CF16CB2-7596-43F5-880B-127B1E2F93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F182F-F9B5-49A5-AA14-F58587A526BF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Анастасія Сомова</cp:lastModifiedBy>
  <cp:revision>3</cp:revision>
  <dcterms:created xsi:type="dcterms:W3CDTF">2026-01-10T19:13:50Z</dcterms:created>
  <dcterms:modified xsi:type="dcterms:W3CDTF">2026-03-06T10:52:25Z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