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3D2ED-08DF-403C-B536-552094F2B660}" v="3" dt="2026-03-06T10:48:03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custSel modSld">
      <pc:chgData name="Анастасія Сомова" userId="2b3f2ec039135a31" providerId="LiveId" clId="{00DD6A0E-2B95-4E2A-9FD2-E479DD2D9C1C}" dt="2026-03-06T10:49:00.492" v="29" actId="1076"/>
      <pc:docMkLst>
        <pc:docMk/>
      </pc:docMkLst>
      <pc:sldChg chg="delSp modSp mod delAnim">
        <pc:chgData name="Анастасія Сомова" userId="2b3f2ec039135a31" providerId="LiveId" clId="{00DD6A0E-2B95-4E2A-9FD2-E479DD2D9C1C}" dt="2026-03-06T10:49:00.492" v="29" actId="1076"/>
        <pc:sldMkLst>
          <pc:docMk/>
          <pc:sldMk cId="1248857235" sldId="257"/>
        </pc:sldMkLst>
        <pc:spChg chg="mod">
          <ac:chgData name="Анастасія Сомова" userId="2b3f2ec039135a31" providerId="LiveId" clId="{00DD6A0E-2B95-4E2A-9FD2-E479DD2D9C1C}" dt="2026-03-06T10:48:32.600" v="20" actId="1076"/>
          <ac:spMkLst>
            <pc:docMk/>
            <pc:sldMk cId="1248857235" sldId="257"/>
            <ac:spMk id="2" creationId="{594C0012-4117-AE02-B8F8-45637A2C3C22}"/>
          </ac:spMkLst>
        </pc:spChg>
        <pc:spChg chg="mod">
          <ac:chgData name="Анастасія Сомова" userId="2b3f2ec039135a31" providerId="LiveId" clId="{00DD6A0E-2B95-4E2A-9FD2-E479DD2D9C1C}" dt="2026-03-06T10:48:32.600" v="20" actId="1076"/>
          <ac:spMkLst>
            <pc:docMk/>
            <pc:sldMk cId="1248857235" sldId="257"/>
            <ac:spMk id="3" creationId="{20E0379B-05D3-B102-5ED7-3A84B20FD93B}"/>
          </ac:spMkLst>
        </pc:spChg>
        <pc:spChg chg="mod">
          <ac:chgData name="Анастасія Сомова" userId="2b3f2ec039135a31" providerId="LiveId" clId="{00DD6A0E-2B95-4E2A-9FD2-E479DD2D9C1C}" dt="2026-03-06T10:48:32.600" v="20" actId="1076"/>
          <ac:spMkLst>
            <pc:docMk/>
            <pc:sldMk cId="1248857235" sldId="257"/>
            <ac:spMk id="6" creationId="{4B3D1CE8-245C-3E13-0CE9-DFDB91CAE662}"/>
          </ac:spMkLst>
        </pc:spChg>
        <pc:spChg chg="mod">
          <ac:chgData name="Анастасія Сомова" userId="2b3f2ec039135a31" providerId="LiveId" clId="{00DD6A0E-2B95-4E2A-9FD2-E479DD2D9C1C}" dt="2026-03-06T10:48:43.480" v="23" actId="1076"/>
          <ac:spMkLst>
            <pc:docMk/>
            <pc:sldMk cId="1248857235" sldId="257"/>
            <ac:spMk id="10" creationId="{59240688-D90F-22DD-AA56-BAB2F4520970}"/>
          </ac:spMkLst>
        </pc:spChg>
        <pc:spChg chg="del mod">
          <ac:chgData name="Анастасія Сомова" userId="2b3f2ec039135a31" providerId="LiveId" clId="{00DD6A0E-2B95-4E2A-9FD2-E479DD2D9C1C}" dt="2026-03-06T10:47:58.280" v="4" actId="478"/>
          <ac:spMkLst>
            <pc:docMk/>
            <pc:sldMk cId="1248857235" sldId="257"/>
            <ac:spMk id="15" creationId="{37774D8A-42BC-C5B1-9BC1-536D657810E9}"/>
          </ac:spMkLst>
        </pc:spChg>
        <pc:spChg chg="del mod">
          <ac:chgData name="Анастасія Сомова" userId="2b3f2ec039135a31" providerId="LiveId" clId="{00DD6A0E-2B95-4E2A-9FD2-E479DD2D9C1C}" dt="2026-03-06T10:48:03.799" v="11" actId="478"/>
          <ac:spMkLst>
            <pc:docMk/>
            <pc:sldMk cId="1248857235" sldId="257"/>
            <ac:spMk id="16" creationId="{F7A3D182-7470-21D3-EBFF-BD216FA8312B}"/>
          </ac:spMkLst>
        </pc:spChg>
        <pc:spChg chg="del">
          <ac:chgData name="Анастасія Сомова" userId="2b3f2ec039135a31" providerId="LiveId" clId="{00DD6A0E-2B95-4E2A-9FD2-E479DD2D9C1C}" dt="2026-03-06T10:48:02.225" v="9" actId="478"/>
          <ac:spMkLst>
            <pc:docMk/>
            <pc:sldMk cId="1248857235" sldId="257"/>
            <ac:spMk id="20" creationId="{BED9BCAF-41E9-0D5E-5B44-91B2C36A554D}"/>
          </ac:spMkLst>
        </pc:spChg>
        <pc:spChg chg="del">
          <ac:chgData name="Анастасія Сомова" userId="2b3f2ec039135a31" providerId="LiveId" clId="{00DD6A0E-2B95-4E2A-9FD2-E479DD2D9C1C}" dt="2026-03-06T10:48:05.737" v="15" actId="478"/>
          <ac:spMkLst>
            <pc:docMk/>
            <pc:sldMk cId="1248857235" sldId="257"/>
            <ac:spMk id="21" creationId="{6F0B927C-B3F8-FC2D-13DD-65E7F8A90A19}"/>
          </ac:spMkLst>
        </pc:spChg>
        <pc:spChg chg="mod">
          <ac:chgData name="Анастасія Сомова" userId="2b3f2ec039135a31" providerId="LiveId" clId="{00DD6A0E-2B95-4E2A-9FD2-E479DD2D9C1C}" dt="2026-03-06T10:48:32.600" v="20" actId="1076"/>
          <ac:spMkLst>
            <pc:docMk/>
            <pc:sldMk cId="1248857235" sldId="257"/>
            <ac:spMk id="22" creationId="{48312E14-3DD2-B31A-42E9-1658F38EE9CB}"/>
          </ac:spMkLst>
        </pc:spChg>
        <pc:spChg chg="mod">
          <ac:chgData name="Анастасія Сомова" userId="2b3f2ec039135a31" providerId="LiveId" clId="{00DD6A0E-2B95-4E2A-9FD2-E479DD2D9C1C}" dt="2026-03-06T10:48:32.600" v="20" actId="1076"/>
          <ac:spMkLst>
            <pc:docMk/>
            <pc:sldMk cId="1248857235" sldId="257"/>
            <ac:spMk id="23" creationId="{F7610BCD-488F-55E5-94DC-3C92C43CD142}"/>
          </ac:spMkLst>
        </pc:spChg>
        <pc:spChg chg="del">
          <ac:chgData name="Анастасія Сомова" userId="2b3f2ec039135a31" providerId="LiveId" clId="{00DD6A0E-2B95-4E2A-9FD2-E479DD2D9C1C}" dt="2026-03-06T10:48:01.788" v="8" actId="478"/>
          <ac:spMkLst>
            <pc:docMk/>
            <pc:sldMk cId="1248857235" sldId="257"/>
            <ac:spMk id="51" creationId="{2D1CEC02-23D8-7504-6DAC-D903135A59C2}"/>
          </ac:spMkLst>
        </pc:spChg>
        <pc:spChg chg="del">
          <ac:chgData name="Анастасія Сомова" userId="2b3f2ec039135a31" providerId="LiveId" clId="{00DD6A0E-2B95-4E2A-9FD2-E479DD2D9C1C}" dt="2026-03-06T10:48:05.328" v="14" actId="478"/>
          <ac:spMkLst>
            <pc:docMk/>
            <pc:sldMk cId="1248857235" sldId="257"/>
            <ac:spMk id="52" creationId="{102E931E-74E3-2871-9BB0-0D79C761CED6}"/>
          </ac:spMkLst>
        </pc:spChg>
        <pc:spChg chg="mod">
          <ac:chgData name="Анастасія Сомова" userId="2b3f2ec039135a31" providerId="LiveId" clId="{00DD6A0E-2B95-4E2A-9FD2-E479DD2D9C1C}" dt="2026-03-06T10:48:32.600" v="20" actId="1076"/>
          <ac:spMkLst>
            <pc:docMk/>
            <pc:sldMk cId="1248857235" sldId="257"/>
            <ac:spMk id="53" creationId="{3B221D52-059D-DB18-6D9D-CA61298984D8}"/>
          </ac:spMkLst>
        </pc:spChg>
        <pc:spChg chg="mod">
          <ac:chgData name="Анастасія Сомова" userId="2b3f2ec039135a31" providerId="LiveId" clId="{00DD6A0E-2B95-4E2A-9FD2-E479DD2D9C1C}" dt="2026-03-06T10:48:32.600" v="20" actId="1076"/>
          <ac:spMkLst>
            <pc:docMk/>
            <pc:sldMk cId="1248857235" sldId="257"/>
            <ac:spMk id="54" creationId="{2D86900D-A296-8F7E-478A-722F8743C93B}"/>
          </ac:spMkLst>
        </pc:spChg>
        <pc:spChg chg="del mod">
          <ac:chgData name="Анастасія Сомова" userId="2b3f2ec039135a31" providerId="LiveId" clId="{00DD6A0E-2B95-4E2A-9FD2-E479DD2D9C1C}" dt="2026-03-06T10:48:01.247" v="7" actId="478"/>
          <ac:spMkLst>
            <pc:docMk/>
            <pc:sldMk cId="1248857235" sldId="257"/>
            <ac:spMk id="59" creationId="{1A5AF3D9-2267-5938-5DF5-C4715F9439C7}"/>
          </ac:spMkLst>
        </pc:spChg>
        <pc:spChg chg="del">
          <ac:chgData name="Анастасія Сомова" userId="2b3f2ec039135a31" providerId="LiveId" clId="{00DD6A0E-2B95-4E2A-9FD2-E479DD2D9C1C}" dt="2026-03-06T10:48:04.881" v="13" actId="478"/>
          <ac:spMkLst>
            <pc:docMk/>
            <pc:sldMk cId="1248857235" sldId="257"/>
            <ac:spMk id="60" creationId="{DA379809-963C-2C92-F9B8-AADA8495D7F4}"/>
          </ac:spMkLst>
        </pc:spChg>
        <pc:spChg chg="mod">
          <ac:chgData name="Анастасія Сомова" userId="2b3f2ec039135a31" providerId="LiveId" clId="{00DD6A0E-2B95-4E2A-9FD2-E479DD2D9C1C}" dt="2026-03-06T10:48:32.600" v="20" actId="1076"/>
          <ac:spMkLst>
            <pc:docMk/>
            <pc:sldMk cId="1248857235" sldId="257"/>
            <ac:spMk id="61" creationId="{2A400993-B670-8B4E-EAD2-C5B09A03E26E}"/>
          </ac:spMkLst>
        </pc:spChg>
        <pc:spChg chg="mod">
          <ac:chgData name="Анастасія Сомова" userId="2b3f2ec039135a31" providerId="LiveId" clId="{00DD6A0E-2B95-4E2A-9FD2-E479DD2D9C1C}" dt="2026-03-06T10:48:32.600" v="20" actId="1076"/>
          <ac:spMkLst>
            <pc:docMk/>
            <pc:sldMk cId="1248857235" sldId="257"/>
            <ac:spMk id="62" creationId="{0137B7AA-D04E-260A-AEC7-07789A68C6DC}"/>
          </ac:spMkLst>
        </pc:spChg>
        <pc:spChg chg="del">
          <ac:chgData name="Анастасія Сомова" userId="2b3f2ec039135a31" providerId="LiveId" clId="{00DD6A0E-2B95-4E2A-9FD2-E479DD2D9C1C}" dt="2026-03-06T10:47:59.592" v="5" actId="478"/>
          <ac:spMkLst>
            <pc:docMk/>
            <pc:sldMk cId="1248857235" sldId="257"/>
            <ac:spMk id="67" creationId="{06A51597-B445-D54F-FD4D-9643046864F2}"/>
          </ac:spMkLst>
        </pc:spChg>
        <pc:spChg chg="del">
          <ac:chgData name="Анастасія Сомова" userId="2b3f2ec039135a31" providerId="LiveId" clId="{00DD6A0E-2B95-4E2A-9FD2-E479DD2D9C1C}" dt="2026-03-06T10:48:04.439" v="12" actId="478"/>
          <ac:spMkLst>
            <pc:docMk/>
            <pc:sldMk cId="1248857235" sldId="257"/>
            <ac:spMk id="68" creationId="{FE3FDD3D-F6B6-240A-FE0E-4BCB1CCE1B93}"/>
          </ac:spMkLst>
        </pc:spChg>
        <pc:picChg chg="mod">
          <ac:chgData name="Анастасія Сомова" userId="2b3f2ec039135a31" providerId="LiveId" clId="{00DD6A0E-2B95-4E2A-9FD2-E479DD2D9C1C}" dt="2026-03-06T10:48:56.691" v="28" actId="1076"/>
          <ac:picMkLst>
            <pc:docMk/>
            <pc:sldMk cId="1248857235" sldId="257"/>
            <ac:picMk id="4" creationId="{DFEF9B8C-AE82-F573-4E96-77881147E5E0}"/>
          </ac:picMkLst>
        </pc:picChg>
        <pc:picChg chg="mod">
          <ac:chgData name="Анастасія Сомова" userId="2b3f2ec039135a31" providerId="LiveId" clId="{00DD6A0E-2B95-4E2A-9FD2-E479DD2D9C1C}" dt="2026-03-06T10:49:00.492" v="29" actId="1076"/>
          <ac:picMkLst>
            <pc:docMk/>
            <pc:sldMk cId="1248857235" sldId="257"/>
            <ac:picMk id="26" creationId="{205F0A22-6AE4-ED34-184F-C7D2ACCD849E}"/>
          </ac:picMkLst>
        </pc:picChg>
        <pc:picChg chg="mod">
          <ac:chgData name="Анастасія Сомова" userId="2b3f2ec039135a31" providerId="LiveId" clId="{00DD6A0E-2B95-4E2A-9FD2-E479DD2D9C1C}" dt="2026-03-06T10:48:38.439" v="22" actId="1076"/>
          <ac:picMkLst>
            <pc:docMk/>
            <pc:sldMk cId="1248857235" sldId="257"/>
            <ac:picMk id="47" creationId="{89CE06DE-5F8B-B264-3BEF-2E91F1F371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508F6-2048-4625-E8ED-3BAC8192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9A681-C86F-B0F0-E8D8-394716B7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3B53C-B0E1-23E2-DBE6-5D05F481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60AE04-FD03-EC3B-6678-D7B733F2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A426D-A6CD-E09C-A5F8-1136E0FD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52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61980-EE7A-01AB-B7AC-E737EFC4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990EB3-6D92-D021-63D4-6959AF4D5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84048-6CAE-4AF5-F20E-71879BD7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28332-BFD0-0B09-55C3-C11FD3C7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737F3-DAF4-BAD5-BB4E-706DE3B2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69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7A8D4-67A6-364A-8EDF-DAB88F839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9DAE73-3F98-4AB5-97A9-52618A986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74BFA-9C9F-77B0-56B5-F176D920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B654A-3735-8B6D-2A22-508A168D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B9C4B8-990A-590D-56A1-5103D74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06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F7F9B-A243-BD12-5915-E10B32E1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A831F-A3FE-F07A-CCA0-3BAD89603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7F8BC-B0C7-ACAF-B310-5C027456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CA438-7938-307B-4FD6-6E5A0D3F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C6546-1DFD-132C-B8D9-D3A86AA2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3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8B3BA-E407-FC06-3F0B-7CC8C843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A36A8C-D242-E05F-D616-7AEB3658B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3298E-5CA5-1531-9C07-C596E103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7D51A7-1D93-F464-1FB9-25EAB559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F4F90-7B6D-AE80-942B-E4D42673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43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E7873-E1C3-8D48-736B-F3C2C00E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6A01E-C007-EF74-6F91-1BACE06FF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436953-5314-2DB0-787F-AA6808511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D35F-BA72-0FCE-76E0-555B79F4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84CE55-C538-C653-5FA0-C2EE1B5C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6E47AA-F06B-F6BF-691F-DD82BFF2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59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6BF50-5D8E-255C-073A-53A34AE2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4ED7E1-95CF-004C-6BA5-3098AE3E5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3FC436-3F66-1086-2D62-821FE4146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2A30A-3142-ED6C-FB63-889A131F5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C808-D8C4-9DF0-1B1A-109A2AC3A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4065C8-6C94-771D-1DD4-96C7CF5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815FE1-2217-CFFF-827B-7FC0EF8A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7BEFE-140C-7FB1-34B0-DD856FB7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47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6C639-A708-7F8F-5897-D4B7884F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43BDD1-4FC8-03EA-69B8-1DC35527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FD7803-C43A-A588-3DA7-DD4A5D2F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E5586-473A-06FA-A2AB-6ACF28FF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64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1357F8-77C5-DDB8-F24C-A425826B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E32B26-024F-A397-0613-494C863B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837DE9-A7D9-43FA-F40B-8FAD9BB8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43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CF175-3E69-67B6-28AD-2AECABE2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886CD-B249-950C-F673-E283399B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AD57A0-AD65-20E8-4005-7353357C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FD21E6-CF27-D0EE-821E-EDB5951B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EA1A7F-E1EB-3DBE-99AE-A3E82F96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CFFC6-CB7B-EFD8-0602-1B63B2C0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954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2FB27-E324-3347-CC0E-F9AC53DE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96FB28-2B37-3EF7-2364-320DB44C0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4B71AC-3D77-74F7-96F6-FD105C62E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32DC6A-48CB-7E1C-8C46-A2BA796B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8FBCA-BBD0-58E5-F51D-A895958C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01003-71AE-42B8-2DE3-48D29F50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09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FDFA0-A411-76FF-61C4-FE3044DC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3F5D7-96A0-29AC-B9BC-84F65859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C9C2C-69D5-4380-CC35-F783A5A73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F9B0-4C87-49CD-97AE-1D178F3806BD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FEF63-034B-0FA9-F1EE-6F963A93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A14B4-19CC-26EA-603C-5B150CE8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CD32-1ED2-4EB2-99D1-A5679D4453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54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EF9B8C-AE82-F573-4E96-77881147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6"/>
            <a:ext cx="12192000" cy="695597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B7E60CD-348E-CC87-EE7C-DC5D9E49364B}"/>
              </a:ext>
            </a:extLst>
          </p:cNvPr>
          <p:cNvSpPr/>
          <p:nvPr/>
        </p:nvSpPr>
        <p:spPr>
          <a:xfrm>
            <a:off x="2460171" y="185056"/>
            <a:ext cx="2460171" cy="2471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201B5-EBEC-5573-3DC1-0A09FC14B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41" y="326570"/>
            <a:ext cx="2111829" cy="2111829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3822269B-604D-BFDD-266F-A95F9CC974E2}"/>
              </a:ext>
            </a:extLst>
          </p:cNvPr>
          <p:cNvSpPr/>
          <p:nvPr/>
        </p:nvSpPr>
        <p:spPr>
          <a:xfrm>
            <a:off x="7217228" y="146955"/>
            <a:ext cx="2460171" cy="2471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F5BEA6-E4C0-EA95-C5CB-1FCFC80E3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3" y="326570"/>
            <a:ext cx="2111828" cy="21118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84E386-C890-E35F-2152-2ED321BC3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00" y="692981"/>
            <a:ext cx="1558770" cy="157783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9CE06DE-5F8B-B264-3BEF-2E91F1F37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401" y="3463908"/>
            <a:ext cx="3209036" cy="320903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94C0012-4117-AE02-B8F8-45637A2C3C22}"/>
              </a:ext>
            </a:extLst>
          </p:cNvPr>
          <p:cNvSpPr/>
          <p:nvPr/>
        </p:nvSpPr>
        <p:spPr>
          <a:xfrm>
            <a:off x="2750239" y="3173783"/>
            <a:ext cx="6097057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- …ЕПЛАЯ ВО…А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70D967-571B-DD67-F3C6-9A140A358F5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35" t="9146" r="3396" b="18929"/>
          <a:stretch/>
        </p:blipFill>
        <p:spPr>
          <a:xfrm>
            <a:off x="3273281" y="3270003"/>
            <a:ext cx="5050971" cy="678332"/>
          </a:xfrm>
          <a:prstGeom prst="roundRect">
            <a:avLst>
              <a:gd name="adj" fmla="val 17821"/>
            </a:avLst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B3D1CE8-245C-3E13-0CE9-DFDB91CAE662}"/>
              </a:ext>
            </a:extLst>
          </p:cNvPr>
          <p:cNvSpPr/>
          <p:nvPr/>
        </p:nvSpPr>
        <p:spPr>
          <a:xfrm>
            <a:off x="2750239" y="3173783"/>
            <a:ext cx="6097057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- ТЕПЛАЯ ВОДА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8312E14-3DD2-B31A-42E9-1658F38EE9CB}"/>
              </a:ext>
            </a:extLst>
          </p:cNvPr>
          <p:cNvSpPr/>
          <p:nvPr/>
        </p:nvSpPr>
        <p:spPr>
          <a:xfrm>
            <a:off x="2560265" y="3173781"/>
            <a:ext cx="647700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ДУ-ДУ-ДУ – СПА…Ь Я НЕ ПОЙ…У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7EFE731-86DD-ADD3-0048-6E11C8DB5F3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87" t="19540" r="5305" b="22589"/>
          <a:stretch/>
        </p:blipFill>
        <p:spPr>
          <a:xfrm>
            <a:off x="2560265" y="3402549"/>
            <a:ext cx="6382111" cy="54578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7610BCD-488F-55E5-94DC-3C92C43CD142}"/>
              </a:ext>
            </a:extLst>
          </p:cNvPr>
          <p:cNvSpPr/>
          <p:nvPr/>
        </p:nvSpPr>
        <p:spPr>
          <a:xfrm>
            <a:off x="2560265" y="3182628"/>
            <a:ext cx="647700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ДУ-ДУ-ДУ – СПАТЬ Я НЕ ПОЙДУ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3B221D52-059D-DB18-6D9D-CA61298984D8}"/>
              </a:ext>
            </a:extLst>
          </p:cNvPr>
          <p:cNvSpPr/>
          <p:nvPr/>
        </p:nvSpPr>
        <p:spPr>
          <a:xfrm>
            <a:off x="2560265" y="3191473"/>
            <a:ext cx="647700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– У…КИ У ПРУ…А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8915DC3-2158-14FA-F6F0-C9B0CCF7B9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837" t="12399" r="5524" b="15800"/>
          <a:stretch/>
        </p:blipFill>
        <p:spPr>
          <a:xfrm>
            <a:off x="2797682" y="3301824"/>
            <a:ext cx="6097057" cy="725041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2D86900D-A296-8F7E-478A-722F8743C93B}"/>
              </a:ext>
            </a:extLst>
          </p:cNvPr>
          <p:cNvSpPr/>
          <p:nvPr/>
        </p:nvSpPr>
        <p:spPr>
          <a:xfrm>
            <a:off x="2560264" y="3173781"/>
            <a:ext cx="647700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– УТКИ У ПРУДА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2A400993-B670-8B4E-EAD2-C5B09A03E26E}"/>
              </a:ext>
            </a:extLst>
          </p:cNvPr>
          <p:cNvSpPr/>
          <p:nvPr/>
        </p:nvSpPr>
        <p:spPr>
          <a:xfrm>
            <a:off x="2560263" y="3173779"/>
            <a:ext cx="6722422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АДА-АДА-АДА – ВО… МОЯ НАГРА…А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4D268C2-C466-4B1A-B3AC-E52FDA583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785" t="15605" r="8799" b="24916"/>
          <a:stretch/>
        </p:blipFill>
        <p:spPr>
          <a:xfrm>
            <a:off x="2704182" y="3302354"/>
            <a:ext cx="6477001" cy="696941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0137B7AA-D04E-260A-AEC7-07789A68C6DC}"/>
              </a:ext>
            </a:extLst>
          </p:cNvPr>
          <p:cNvSpPr/>
          <p:nvPr/>
        </p:nvSpPr>
        <p:spPr>
          <a:xfrm>
            <a:off x="2560263" y="3191472"/>
            <a:ext cx="6722422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АДА-АДА-АДА – ВОТ МОЯ НАГРАДА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0E0379B-05D3-B102-5ED7-3A84B20FD93B}"/>
              </a:ext>
            </a:extLst>
          </p:cNvPr>
          <p:cNvSpPr/>
          <p:nvPr/>
        </p:nvSpPr>
        <p:spPr>
          <a:xfrm>
            <a:off x="2460171" y="3180953"/>
            <a:ext cx="696502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ОДА-ОДА-ОДА – С…РОЙКА У ЗАВО…А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347C91-CA55-F9B5-342E-2BC44997E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0262" y="3211880"/>
            <a:ext cx="6722423" cy="840166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9240688-D90F-22DD-AA56-BAB2F4520970}"/>
              </a:ext>
            </a:extLst>
          </p:cNvPr>
          <p:cNvSpPr/>
          <p:nvPr/>
        </p:nvSpPr>
        <p:spPr>
          <a:xfrm>
            <a:off x="2460171" y="3179917"/>
            <a:ext cx="696502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ОДА-ОДА-ОДА – СТРОЙКА У ЗАВОДА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BFFAFD-20DB-CA91-55EA-8E6D9B5D27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92" y="-97971"/>
            <a:ext cx="1277729" cy="12777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05F0A22-6AE4-ED34-184F-C7D2ACCD84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20" y="2519307"/>
            <a:ext cx="2770056" cy="28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2" grpId="0" animBg="1"/>
      <p:bldP spid="23" grpId="0" animBg="1"/>
      <p:bldP spid="53" grpId="0" animBg="1"/>
      <p:bldP spid="54" grpId="0" animBg="1"/>
      <p:bldP spid="61" grpId="0" animBg="1"/>
      <p:bldP spid="62" grpId="0" animBg="1"/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72B8C-B162-4416-AF6C-C41E4CC72214}"/>
</file>

<file path=customXml/itemProps2.xml><?xml version="1.0" encoding="utf-8"?>
<ds:datastoreItem xmlns:ds="http://schemas.openxmlformats.org/officeDocument/2006/customXml" ds:itemID="{A4F68B08-3CAC-4157-8A51-0C371EE63E5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64B967ED-9D40-49F0-B956-8FD9BD1A4B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68</Words>
  <Application>Microsoft Office PowerPoint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Анастасія Сомова</cp:lastModifiedBy>
  <cp:revision>7</cp:revision>
  <dcterms:created xsi:type="dcterms:W3CDTF">2025-11-14T19:31:53Z</dcterms:created>
  <dcterms:modified xsi:type="dcterms:W3CDTF">2026-03-06T10:49:01Z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