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6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97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E29CD-9548-4B58-990B-961904489A22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CA8D5-F152-44F7-A1AC-A5EBB5CA64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42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30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99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0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07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46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7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60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9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23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94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91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23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1A08C0-86E7-D65A-8B85-14BD81F9D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227" name="Овал 226">
            <a:extLst>
              <a:ext uri="{FF2B5EF4-FFF2-40B4-BE49-F238E27FC236}">
                <a16:creationId xmlns:a16="http://schemas.microsoft.com/office/drawing/2014/main" id="{6D4765FD-2719-4A15-AE64-456CCB3620F1}"/>
              </a:ext>
            </a:extLst>
          </p:cNvPr>
          <p:cNvSpPr/>
          <p:nvPr/>
        </p:nvSpPr>
        <p:spPr>
          <a:xfrm>
            <a:off x="-194955" y="145773"/>
            <a:ext cx="6461862" cy="6440556"/>
          </a:xfrm>
          <a:prstGeom prst="dodecagon">
            <a:avLst/>
          </a:prstGeom>
          <a:solidFill>
            <a:schemeClr val="lt1">
              <a:alpha val="50196"/>
            </a:schemeClr>
          </a:solidFill>
          <a:ln w="19050" cap="flat" cmpd="sng">
            <a:noFill/>
            <a:prstDash val="lgDash"/>
            <a:round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uk-UA" kern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256" name="Google Shape;256;p19"/>
          <p:cNvCxnSpPr>
            <a:cxnSpLocks/>
          </p:cNvCxnSpPr>
          <p:nvPr/>
        </p:nvCxnSpPr>
        <p:spPr>
          <a:xfrm flipV="1">
            <a:off x="1288302" y="1346169"/>
            <a:ext cx="1579251" cy="293900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19"/>
          <p:cNvCxnSpPr>
            <a:cxnSpLocks/>
          </p:cNvCxnSpPr>
          <p:nvPr/>
        </p:nvCxnSpPr>
        <p:spPr>
          <a:xfrm>
            <a:off x="2838323" y="1247644"/>
            <a:ext cx="1124124" cy="384343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19"/>
          <p:cNvCxnSpPr>
            <a:cxnSpLocks/>
          </p:cNvCxnSpPr>
          <p:nvPr/>
        </p:nvCxnSpPr>
        <p:spPr>
          <a:xfrm flipH="1">
            <a:off x="1272678" y="2054696"/>
            <a:ext cx="3344288" cy="223047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19"/>
          <p:cNvCxnSpPr>
            <a:cxnSpLocks/>
          </p:cNvCxnSpPr>
          <p:nvPr/>
        </p:nvCxnSpPr>
        <p:spPr>
          <a:xfrm flipH="1">
            <a:off x="1196503" y="2019088"/>
            <a:ext cx="3527229" cy="313546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19"/>
          <p:cNvCxnSpPr>
            <a:cxnSpLocks/>
          </p:cNvCxnSpPr>
          <p:nvPr/>
        </p:nvCxnSpPr>
        <p:spPr>
          <a:xfrm>
            <a:off x="1312982" y="2336593"/>
            <a:ext cx="3744758" cy="1625456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19"/>
          <p:cNvCxnSpPr>
            <a:cxnSpLocks/>
          </p:cNvCxnSpPr>
          <p:nvPr/>
        </p:nvCxnSpPr>
        <p:spPr>
          <a:xfrm flipV="1">
            <a:off x="2266095" y="3923029"/>
            <a:ext cx="2904884" cy="161329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19"/>
          <p:cNvCxnSpPr>
            <a:cxnSpLocks/>
          </p:cNvCxnSpPr>
          <p:nvPr/>
        </p:nvCxnSpPr>
        <p:spPr>
          <a:xfrm>
            <a:off x="1388993" y="2347337"/>
            <a:ext cx="2581017" cy="2891992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19"/>
          <p:cNvCxnSpPr>
            <a:cxnSpLocks/>
          </p:cNvCxnSpPr>
          <p:nvPr/>
        </p:nvCxnSpPr>
        <p:spPr>
          <a:xfrm flipH="1">
            <a:off x="1255801" y="1962371"/>
            <a:ext cx="3361165" cy="229494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19"/>
          <p:cNvCxnSpPr>
            <a:cxnSpLocks/>
          </p:cNvCxnSpPr>
          <p:nvPr/>
        </p:nvCxnSpPr>
        <p:spPr>
          <a:xfrm flipV="1">
            <a:off x="2218916" y="1977074"/>
            <a:ext cx="2473223" cy="364348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9"/>
          <p:cNvCxnSpPr>
            <a:cxnSpLocks/>
          </p:cNvCxnSpPr>
          <p:nvPr/>
        </p:nvCxnSpPr>
        <p:spPr>
          <a:xfrm flipH="1">
            <a:off x="2281927" y="1240529"/>
            <a:ext cx="594404" cy="4380027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19"/>
          <p:cNvCxnSpPr>
            <a:cxnSpLocks/>
          </p:cNvCxnSpPr>
          <p:nvPr/>
        </p:nvCxnSpPr>
        <p:spPr>
          <a:xfrm flipH="1" flipV="1">
            <a:off x="2862826" y="1240529"/>
            <a:ext cx="1116969" cy="3809271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9"/>
          <p:cNvCxnSpPr>
            <a:cxnSpLocks/>
          </p:cNvCxnSpPr>
          <p:nvPr/>
        </p:nvCxnSpPr>
        <p:spPr>
          <a:xfrm flipH="1" flipV="1">
            <a:off x="1288302" y="2329980"/>
            <a:ext cx="3834558" cy="1630518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9"/>
          <p:cNvCxnSpPr>
            <a:cxnSpLocks/>
          </p:cNvCxnSpPr>
          <p:nvPr/>
        </p:nvCxnSpPr>
        <p:spPr>
          <a:xfrm flipH="1" flipV="1">
            <a:off x="2847126" y="1278023"/>
            <a:ext cx="2273020" cy="275281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19"/>
          <p:cNvCxnSpPr>
            <a:cxnSpLocks/>
          </p:cNvCxnSpPr>
          <p:nvPr/>
        </p:nvCxnSpPr>
        <p:spPr>
          <a:xfrm flipV="1">
            <a:off x="1211444" y="3975751"/>
            <a:ext cx="3908701" cy="330752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19"/>
          <p:cNvCxnSpPr>
            <a:cxnSpLocks/>
          </p:cNvCxnSpPr>
          <p:nvPr/>
        </p:nvCxnSpPr>
        <p:spPr>
          <a:xfrm>
            <a:off x="1257838" y="4285170"/>
            <a:ext cx="2654476" cy="946062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9"/>
          <p:cNvCxnSpPr>
            <a:cxnSpLocks/>
          </p:cNvCxnSpPr>
          <p:nvPr/>
        </p:nvCxnSpPr>
        <p:spPr>
          <a:xfrm flipH="1" flipV="1">
            <a:off x="1288302" y="2326387"/>
            <a:ext cx="2682715" cy="290189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9"/>
          <p:cNvCxnSpPr>
            <a:cxnSpLocks/>
          </p:cNvCxnSpPr>
          <p:nvPr/>
        </p:nvCxnSpPr>
        <p:spPr>
          <a:xfrm flipV="1">
            <a:off x="1245138" y="2015129"/>
            <a:ext cx="3386624" cy="30380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9"/>
          <p:cNvCxnSpPr>
            <a:cxnSpLocks/>
          </p:cNvCxnSpPr>
          <p:nvPr/>
        </p:nvCxnSpPr>
        <p:spPr>
          <a:xfrm flipH="1">
            <a:off x="2207599" y="2030136"/>
            <a:ext cx="2424163" cy="3624312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283" name="Google Shape;283;p19"/>
          <p:cNvSpPr/>
          <p:nvPr/>
        </p:nvSpPr>
        <p:spPr>
          <a:xfrm>
            <a:off x="153420" y="4395830"/>
            <a:ext cx="1844882" cy="2010400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/>
          <p:nvPr/>
        </p:nvSpPr>
        <p:spPr>
          <a:xfrm rot="3087352">
            <a:off x="-684237" y="2284971"/>
            <a:ext cx="2175923" cy="1641261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9"/>
          <p:cNvSpPr/>
          <p:nvPr/>
        </p:nvSpPr>
        <p:spPr>
          <a:xfrm rot="6374382">
            <a:off x="654287" y="32018"/>
            <a:ext cx="2368116" cy="1726707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9"/>
          <p:cNvSpPr/>
          <p:nvPr/>
        </p:nvSpPr>
        <p:spPr>
          <a:xfrm rot="9777398">
            <a:off x="2867069" y="-541685"/>
            <a:ext cx="2114597" cy="2469959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9"/>
          <p:cNvSpPr/>
          <p:nvPr/>
        </p:nvSpPr>
        <p:spPr>
          <a:xfrm flipH="1">
            <a:off x="4336617" y="4309690"/>
            <a:ext cx="1626193" cy="1893567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"/>
          <p:cNvSpPr/>
          <p:nvPr/>
        </p:nvSpPr>
        <p:spPr>
          <a:xfrm rot="2672675" flipH="1">
            <a:off x="2274310" y="5343516"/>
            <a:ext cx="2066468" cy="1938222"/>
          </a:xfrm>
          <a:prstGeom prst="arc">
            <a:avLst>
              <a:gd name="adj1" fmla="val 16763893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9"/>
          <p:cNvSpPr/>
          <p:nvPr/>
        </p:nvSpPr>
        <p:spPr>
          <a:xfrm rot="-3087352" flipH="1">
            <a:off x="4652123" y="2039247"/>
            <a:ext cx="1912429" cy="1610154"/>
          </a:xfrm>
          <a:prstGeom prst="arc">
            <a:avLst>
              <a:gd name="adj1" fmla="val 16200000"/>
              <a:gd name="adj2" fmla="val 0"/>
            </a:avLst>
          </a:prstGeom>
          <a:noFill/>
          <a:ln w="2222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9384"/>
          <a:stretch/>
        </p:blipFill>
        <p:spPr>
          <a:xfrm rot="15058473">
            <a:off x="4106732" y="1382403"/>
            <a:ext cx="1035264" cy="120466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91" name="Google Shape;291;p19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322"/>
          <a:stretch/>
        </p:blipFill>
        <p:spPr>
          <a:xfrm>
            <a:off x="2187570" y="281487"/>
            <a:ext cx="1330404" cy="111638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92" name="Google Shape;292;p19"/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5" b="15245"/>
          <a:stretch/>
        </p:blipFill>
        <p:spPr>
          <a:xfrm>
            <a:off x="595914" y="1700673"/>
            <a:ext cx="1127307" cy="1015881"/>
          </a:xfrm>
          <a:prstGeom prst="rect">
            <a:avLst/>
          </a:prstGeom>
          <a:noFill/>
          <a:ln>
            <a:noFill/>
          </a:ln>
          <a:effectLst>
            <a:glow rad="12700">
              <a:schemeClr val="bg1"/>
            </a:glow>
          </a:effectLst>
        </p:spPr>
      </p:pic>
      <p:pic>
        <p:nvPicPr>
          <p:cNvPr id="293" name="Google Shape;293;p19"/>
          <p:cNvPicPr preferRelativeResize="0"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/>
        </p:blipFill>
        <p:spPr>
          <a:xfrm rot="2974127">
            <a:off x="572973" y="3687565"/>
            <a:ext cx="958627" cy="998821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3684"/>
          <a:stretch/>
        </p:blipFill>
        <p:spPr>
          <a:xfrm>
            <a:off x="4752142" y="3547295"/>
            <a:ext cx="899994" cy="83367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95" name="Google Shape;295;p19"/>
          <p:cNvPicPr preferRelativeResize="0"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r="10209"/>
          <a:stretch/>
        </p:blipFill>
        <p:spPr>
          <a:xfrm rot="1665429">
            <a:off x="3781380" y="4740922"/>
            <a:ext cx="721163" cy="1092031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96" name="Google Shape;296;p19"/>
          <p:cNvPicPr preferRelativeResize="0"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r="9695"/>
          <a:stretch/>
        </p:blipFill>
        <p:spPr>
          <a:xfrm rot="670459">
            <a:off x="1831363" y="5023900"/>
            <a:ext cx="820700" cy="101811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37" name="Рисунок 336">
            <a:extLst>
              <a:ext uri="{FF2B5EF4-FFF2-40B4-BE49-F238E27FC236}">
                <a16:creationId xmlns:a16="http://schemas.microsoft.com/office/drawing/2014/main" id="{87A45645-4CF9-48CD-A4ED-F285C2617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4" y="896547"/>
            <a:ext cx="4757901" cy="4757901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A7660D3F-170A-FB46-1611-45DD6335D772}"/>
              </a:ext>
            </a:extLst>
          </p:cNvPr>
          <p:cNvGrpSpPr/>
          <p:nvPr/>
        </p:nvGrpSpPr>
        <p:grpSpPr>
          <a:xfrm>
            <a:off x="6398062" y="1844784"/>
            <a:ext cx="5287496" cy="4825060"/>
            <a:chOff x="6041372" y="1219797"/>
            <a:chExt cx="5824322" cy="5445214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3BA2F2A1-30FD-761E-5682-5DBBFA9AACA8}"/>
                </a:ext>
              </a:extLst>
            </p:cNvPr>
            <p:cNvSpPr/>
            <p:nvPr/>
          </p:nvSpPr>
          <p:spPr>
            <a:xfrm>
              <a:off x="6288378" y="4861189"/>
              <a:ext cx="5412499" cy="180382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" name="Групувати 3">
              <a:extLst>
                <a:ext uri="{FF2B5EF4-FFF2-40B4-BE49-F238E27FC236}">
                  <a16:creationId xmlns:a16="http://schemas.microsoft.com/office/drawing/2014/main" id="{8A8CBD60-32AA-2F9F-2CAD-6E3D928BE337}"/>
                </a:ext>
              </a:extLst>
            </p:cNvPr>
            <p:cNvGrpSpPr/>
            <p:nvPr/>
          </p:nvGrpSpPr>
          <p:grpSpPr>
            <a:xfrm>
              <a:off x="6041372" y="5048862"/>
              <a:ext cx="5701631" cy="1497529"/>
              <a:chOff x="5853596" y="2179562"/>
              <a:chExt cx="5237665" cy="1618183"/>
            </a:xfrm>
          </p:grpSpPr>
          <p:grpSp>
            <p:nvGrpSpPr>
              <p:cNvPr id="306" name="Google Shape;306;p19"/>
              <p:cNvGrpSpPr/>
              <p:nvPr/>
            </p:nvGrpSpPr>
            <p:grpSpPr>
              <a:xfrm>
                <a:off x="6086658" y="2179562"/>
                <a:ext cx="4731148" cy="1481016"/>
                <a:chOff x="6581357" y="2545771"/>
                <a:chExt cx="5369287" cy="984618"/>
              </a:xfrm>
            </p:grpSpPr>
            <p:pic>
              <p:nvPicPr>
                <p:cNvPr id="308" name="Google Shape;308;p19"/>
                <p:cNvPicPr preferRelativeResize="0"/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5" r="2205"/>
                <a:stretch/>
              </p:blipFill>
              <p:spPr>
                <a:xfrm>
                  <a:off x="6581357" y="2562212"/>
                  <a:ext cx="844204" cy="58801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25400">
                    <a:schemeClr val="bg1"/>
                  </a:glow>
                </a:effectLst>
              </p:spPr>
            </p:pic>
            <p:pic>
              <p:nvPicPr>
                <p:cNvPr id="309" name="Google Shape;309;p19"/>
                <p:cNvPicPr preferRelativeResize="0"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7" r="3277"/>
                <a:stretch/>
              </p:blipFill>
              <p:spPr>
                <a:xfrm>
                  <a:off x="7295036" y="2839157"/>
                  <a:ext cx="699028" cy="6127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  <p:pic>
              <p:nvPicPr>
                <p:cNvPr id="310" name="Google Shape;310;p19"/>
                <p:cNvPicPr preferRelativeResize="0"/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47" r="1747"/>
                <a:stretch/>
              </p:blipFill>
              <p:spPr>
                <a:xfrm>
                  <a:off x="7910442" y="2554904"/>
                  <a:ext cx="891162" cy="60226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  <p:pic>
              <p:nvPicPr>
                <p:cNvPr id="311" name="Google Shape;311;p19"/>
                <p:cNvPicPr preferRelativeResize="0"/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00" r="3700"/>
                <a:stretch/>
              </p:blipFill>
              <p:spPr>
                <a:xfrm>
                  <a:off x="8796571" y="2868115"/>
                  <a:ext cx="819180" cy="5130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>
                    <a:schemeClr val="bg1"/>
                  </a:glow>
                </a:effectLst>
              </p:spPr>
            </p:pic>
            <p:pic>
              <p:nvPicPr>
                <p:cNvPr id="312" name="Google Shape;312;p19"/>
                <p:cNvPicPr preferRelativeResize="0"/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65" r="12565"/>
                <a:stretch/>
              </p:blipFill>
              <p:spPr>
                <a:xfrm rot="21206761">
                  <a:off x="9589549" y="2545771"/>
                  <a:ext cx="705173" cy="6777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" name="Google Shape;313;p19"/>
                <p:cNvPicPr preferRelativeResize="0"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72" b="2372"/>
                <a:stretch/>
              </p:blipFill>
              <p:spPr>
                <a:xfrm>
                  <a:off x="10293487" y="2855741"/>
                  <a:ext cx="896692" cy="6746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  <p:pic>
              <p:nvPicPr>
                <p:cNvPr id="314" name="Google Shape;314;p19"/>
                <p:cNvPicPr preferRelativeResize="0"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39" b="3839"/>
                <a:stretch/>
              </p:blipFill>
              <p:spPr>
                <a:xfrm>
                  <a:off x="11313023" y="2676182"/>
                  <a:ext cx="637621" cy="47404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25400">
                    <a:schemeClr val="bg1"/>
                  </a:glow>
                </a:effectLst>
              </p:spPr>
            </p:pic>
          </p:grp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14E917-EB37-4834-A12E-4CCDB7955DCB}"/>
                  </a:ext>
                </a:extLst>
              </p:cNvPr>
              <p:cNvSpPr txBox="1"/>
              <p:nvPr/>
            </p:nvSpPr>
            <p:spPr>
              <a:xfrm>
                <a:off x="7739167" y="3501693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МА-МА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D7EAD5C-674E-4ADF-8DB4-0BB98615FCA5}"/>
                  </a:ext>
                </a:extLst>
              </p:cNvPr>
              <p:cNvSpPr txBox="1"/>
              <p:nvPr/>
            </p:nvSpPr>
            <p:spPr>
              <a:xfrm>
                <a:off x="9935963" y="3191962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МЕ-МЕ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B64428E1-A6EE-4B15-9D89-5D6758A48044}"/>
                  </a:ext>
                </a:extLst>
              </p:cNvPr>
              <p:cNvSpPr txBox="1"/>
              <p:nvPr/>
            </p:nvSpPr>
            <p:spPr>
              <a:xfrm>
                <a:off x="5853596" y="3089641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МУ-МУ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F8E84E64-2A09-40C3-8BA3-40F7E404503E}"/>
                  </a:ext>
                </a:extLst>
              </p:cNvPr>
              <p:cNvSpPr txBox="1"/>
              <p:nvPr/>
            </p:nvSpPr>
            <p:spPr>
              <a:xfrm>
                <a:off x="8450890" y="3108619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МИ-МИ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DBD736E5-3F84-4143-AA82-2664C634C131}"/>
                  </a:ext>
                </a:extLst>
              </p:cNvPr>
              <p:cNvSpPr txBox="1"/>
              <p:nvPr/>
            </p:nvSpPr>
            <p:spPr>
              <a:xfrm>
                <a:off x="9239772" y="3520746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МО-МО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17643E59-BE82-4A99-A538-37F54F6AB2B9}"/>
                  </a:ext>
                </a:extLst>
              </p:cNvPr>
              <p:cNvSpPr txBox="1"/>
              <p:nvPr/>
            </p:nvSpPr>
            <p:spPr>
              <a:xfrm>
                <a:off x="6423038" y="3499619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МЯ-МЯ</a:t>
                </a:r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E3673F4C-9484-433A-B39B-3BC9B19CDA40}"/>
                  </a:ext>
                </a:extLst>
              </p:cNvPr>
              <p:cNvSpPr txBox="1"/>
              <p:nvPr/>
            </p:nvSpPr>
            <p:spPr>
              <a:xfrm>
                <a:off x="7014491" y="3020831"/>
                <a:ext cx="1155298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</a:t>
                </a:r>
                <a:r>
                  <a:rPr lang="ru-RU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Ы</a:t>
                </a:r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-МЫ</a:t>
                </a:r>
              </a:p>
            </p:txBody>
          </p:sp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F889F4A-0755-B4D8-E128-8D290046C0CB}"/>
                </a:ext>
              </a:extLst>
            </p:cNvPr>
            <p:cNvSpPr/>
            <p:nvPr/>
          </p:nvSpPr>
          <p:spPr>
            <a:xfrm>
              <a:off x="6291410" y="2996180"/>
              <a:ext cx="5412499" cy="180382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5" name="Групувати 4">
              <a:extLst>
                <a:ext uri="{FF2B5EF4-FFF2-40B4-BE49-F238E27FC236}">
                  <a16:creationId xmlns:a16="http://schemas.microsoft.com/office/drawing/2014/main" id="{AC90B4FB-7F71-97C1-7216-D40F0E3330C6}"/>
                </a:ext>
              </a:extLst>
            </p:cNvPr>
            <p:cNvGrpSpPr/>
            <p:nvPr/>
          </p:nvGrpSpPr>
          <p:grpSpPr>
            <a:xfrm>
              <a:off x="6128881" y="3214750"/>
              <a:ext cx="5736813" cy="1491635"/>
              <a:chOff x="6349573" y="3960499"/>
              <a:chExt cx="4833788" cy="1304368"/>
            </a:xfrm>
          </p:grpSpPr>
          <p:grpSp>
            <p:nvGrpSpPr>
              <p:cNvPr id="315" name="Google Shape;315;p19"/>
              <p:cNvGrpSpPr/>
              <p:nvPr/>
            </p:nvGrpSpPr>
            <p:grpSpPr>
              <a:xfrm>
                <a:off x="6566155" y="3960499"/>
                <a:ext cx="4504543" cy="1145423"/>
                <a:chOff x="6593660" y="3961464"/>
                <a:chExt cx="5516740" cy="914914"/>
              </a:xfrm>
            </p:grpSpPr>
            <p:pic>
              <p:nvPicPr>
                <p:cNvPr id="317" name="Google Shape;317;p19"/>
                <p:cNvPicPr preferRelativeResize="0"/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59" r="15359"/>
                <a:stretch/>
              </p:blipFill>
              <p:spPr>
                <a:xfrm rot="21314211">
                  <a:off x="6593660" y="4125983"/>
                  <a:ext cx="616229" cy="7503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" name="Google Shape;318;p19"/>
                <p:cNvPicPr preferRelativeResize="0"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622" b="12622"/>
                <a:stretch/>
              </p:blipFill>
              <p:spPr>
                <a:xfrm>
                  <a:off x="9461265" y="4237783"/>
                  <a:ext cx="879945" cy="60685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  <p:pic>
              <p:nvPicPr>
                <p:cNvPr id="319" name="Google Shape;319;p19"/>
                <p:cNvPicPr preferRelativeResize="0"/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00" r="4600"/>
                <a:stretch/>
              </p:blipFill>
              <p:spPr>
                <a:xfrm>
                  <a:off x="7306182" y="3961464"/>
                  <a:ext cx="676736" cy="5130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>
                    <a:schemeClr val="bg1"/>
                  </a:glow>
                </a:effectLst>
              </p:spPr>
            </p:pic>
            <p:pic>
              <p:nvPicPr>
                <p:cNvPr id="320" name="Google Shape;320;p19"/>
                <p:cNvPicPr preferRelativeResize="0"/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31" r="6231"/>
                <a:stretch/>
              </p:blipFill>
              <p:spPr>
                <a:xfrm>
                  <a:off x="7999348" y="4332777"/>
                  <a:ext cx="597149" cy="52892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25400">
                    <a:schemeClr val="bg1"/>
                  </a:glow>
                </a:effectLst>
              </p:spPr>
            </p:pic>
            <p:pic>
              <p:nvPicPr>
                <p:cNvPr id="321" name="Google Shape;321;p19"/>
                <p:cNvPicPr preferRelativeResize="0"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10" r="8710"/>
                <a:stretch/>
              </p:blipFill>
              <p:spPr>
                <a:xfrm>
                  <a:off x="8706395" y="3981411"/>
                  <a:ext cx="575172" cy="57708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  <p:pic>
              <p:nvPicPr>
                <p:cNvPr id="322" name="Google Shape;322;p19"/>
                <p:cNvPicPr preferRelativeResize="0"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04" b="2304"/>
                <a:stretch/>
              </p:blipFill>
              <p:spPr>
                <a:xfrm>
                  <a:off x="10445321" y="4039177"/>
                  <a:ext cx="796701" cy="48132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25400">
                    <a:schemeClr val="bg1"/>
                  </a:glow>
                </a:effectLst>
              </p:spPr>
            </p:pic>
            <p:pic>
              <p:nvPicPr>
                <p:cNvPr id="323" name="Google Shape;323;p19"/>
                <p:cNvPicPr preferRelativeResize="0"/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9" r="3249"/>
                <a:stretch/>
              </p:blipFill>
              <p:spPr>
                <a:xfrm>
                  <a:off x="11333736" y="4319962"/>
                  <a:ext cx="776664" cy="54174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bg1"/>
                  </a:glow>
                </a:effectLst>
              </p:spPr>
            </p:pic>
          </p:grp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1AC3D1D-8909-4D8D-B9B0-CCFD2254D5A2}"/>
                  </a:ext>
                </a:extLst>
              </p:cNvPr>
              <p:cNvSpPr txBox="1"/>
              <p:nvPr/>
            </p:nvSpPr>
            <p:spPr>
              <a:xfrm>
                <a:off x="9501103" y="4638138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МЕ-МЕ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53D1CFA-47D0-4301-BF86-18644A66A32E}"/>
                  </a:ext>
                </a:extLst>
              </p:cNvPr>
              <p:cNvSpPr txBox="1"/>
              <p:nvPr/>
            </p:nvSpPr>
            <p:spPr>
              <a:xfrm>
                <a:off x="6895148" y="4538062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МА-МА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8BC9F63-27B7-4E3D-A12C-DEB2458357DE}"/>
                  </a:ext>
                </a:extLst>
              </p:cNvPr>
              <p:cNvSpPr txBox="1"/>
              <p:nvPr/>
            </p:nvSpPr>
            <p:spPr>
              <a:xfrm>
                <a:off x="7406252" y="4979561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МУ-МУ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4149CBDF-1961-407E-8FA8-0E247CC2800C}"/>
                  </a:ext>
                </a:extLst>
              </p:cNvPr>
              <p:cNvSpPr txBox="1"/>
              <p:nvPr/>
            </p:nvSpPr>
            <p:spPr>
              <a:xfrm>
                <a:off x="6349573" y="4952479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МИ-МИ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72436DB5-F9B3-4443-A652-1BC65048168A}"/>
                  </a:ext>
                </a:extLst>
              </p:cNvPr>
              <p:cNvSpPr txBox="1"/>
              <p:nvPr/>
            </p:nvSpPr>
            <p:spPr>
              <a:xfrm>
                <a:off x="8718730" y="4987868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МО-МО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0ED21B88-B1E2-4C99-9425-15DEBCA85698}"/>
                  </a:ext>
                </a:extLst>
              </p:cNvPr>
              <p:cNvSpPr txBox="1"/>
              <p:nvPr/>
            </p:nvSpPr>
            <p:spPr>
              <a:xfrm>
                <a:off x="7993452" y="4572751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МЯ-МЯ</a:t>
                </a:r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B8C1A78B-A56F-4FD2-B7C3-3126BC911E01}"/>
                  </a:ext>
                </a:extLst>
              </p:cNvPr>
              <p:cNvSpPr txBox="1"/>
              <p:nvPr/>
            </p:nvSpPr>
            <p:spPr>
              <a:xfrm>
                <a:off x="10112798" y="4927155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</a:t>
                </a:r>
                <a:r>
                  <a:rPr lang="ru-RU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Ы</a:t>
                </a:r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-МЫ</a:t>
                </a:r>
              </a:p>
            </p:txBody>
          </p:sp>
        </p:grpSp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9009269-1E60-6A2C-A74C-2B4F69A53A17}"/>
                </a:ext>
              </a:extLst>
            </p:cNvPr>
            <p:cNvSpPr/>
            <p:nvPr/>
          </p:nvSpPr>
          <p:spPr>
            <a:xfrm>
              <a:off x="6232993" y="1219797"/>
              <a:ext cx="5446413" cy="166932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" name="Групувати 2">
              <a:extLst>
                <a:ext uri="{FF2B5EF4-FFF2-40B4-BE49-F238E27FC236}">
                  <a16:creationId xmlns:a16="http://schemas.microsoft.com/office/drawing/2014/main" id="{ED4B1774-51EA-C50D-55AA-7B9253CE0E7A}"/>
                </a:ext>
              </a:extLst>
            </p:cNvPr>
            <p:cNvGrpSpPr/>
            <p:nvPr/>
          </p:nvGrpSpPr>
          <p:grpSpPr>
            <a:xfrm>
              <a:off x="6185013" y="1289445"/>
              <a:ext cx="5477737" cy="1700769"/>
              <a:chOff x="6375884" y="1113288"/>
              <a:chExt cx="4857526" cy="1313783"/>
            </a:xfrm>
          </p:grpSpPr>
          <p:grpSp>
            <p:nvGrpSpPr>
              <p:cNvPr id="297" name="Google Shape;297;p19"/>
              <p:cNvGrpSpPr/>
              <p:nvPr/>
            </p:nvGrpSpPr>
            <p:grpSpPr>
              <a:xfrm>
                <a:off x="6527507" y="1113288"/>
                <a:ext cx="4625766" cy="1313783"/>
                <a:chOff x="6510668" y="1171626"/>
                <a:chExt cx="5665204" cy="1049392"/>
              </a:xfrm>
            </p:grpSpPr>
            <p:sp>
              <p:nvSpPr>
                <p:cNvPr id="298" name="Google Shape;298;p19"/>
                <p:cNvSpPr/>
                <p:nvPr/>
              </p:nvSpPr>
              <p:spPr>
                <a:xfrm>
                  <a:off x="6510668" y="1171626"/>
                  <a:ext cx="5637789" cy="1049392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9" name="Google Shape;299;p19"/>
                <p:cNvPicPr preferRelativeResize="0"/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35" r="4135"/>
                <a:stretch/>
              </p:blipFill>
              <p:spPr>
                <a:xfrm>
                  <a:off x="6614325" y="1430145"/>
                  <a:ext cx="735602" cy="5130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0" name="Google Shape;300;p19"/>
                <p:cNvPicPr preferRelativeResize="0"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03" b="3003"/>
                <a:stretch/>
              </p:blipFill>
              <p:spPr>
                <a:xfrm>
                  <a:off x="7377342" y="1270668"/>
                  <a:ext cx="662489" cy="493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1" name="Google Shape;301;p19"/>
                <p:cNvPicPr preferRelativeResize="0"/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" r="392"/>
                <a:stretch/>
              </p:blipFill>
              <p:spPr>
                <a:xfrm>
                  <a:off x="8143486" y="1478030"/>
                  <a:ext cx="721581" cy="5426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2" name="Google Shape;302;p19"/>
                <p:cNvPicPr preferRelativeResize="0"/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67" r="8867"/>
                <a:stretch/>
              </p:blipFill>
              <p:spPr>
                <a:xfrm rot="20505539">
                  <a:off x="8869046" y="1178794"/>
                  <a:ext cx="796972" cy="7023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3" name="Google Shape;303;p19"/>
                <p:cNvPicPr preferRelativeResize="0"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1" b="861"/>
                <a:stretch/>
              </p:blipFill>
              <p:spPr>
                <a:xfrm>
                  <a:off x="9622447" y="1364407"/>
                  <a:ext cx="1012087" cy="7503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4" name="Google Shape;304;p19"/>
                <p:cNvPicPr preferRelativeResize="0"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97" r="11897"/>
                <a:stretch/>
              </p:blipFill>
              <p:spPr>
                <a:xfrm>
                  <a:off x="10735416" y="1198316"/>
                  <a:ext cx="575978" cy="5938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  <p:pic>
              <p:nvPicPr>
                <p:cNvPr id="305" name="Google Shape;305;p19"/>
                <p:cNvPicPr preferRelativeResize="0"/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" r="359"/>
                <a:stretch/>
              </p:blipFill>
              <p:spPr>
                <a:xfrm>
                  <a:off x="11329823" y="1514895"/>
                  <a:ext cx="846049" cy="5557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</p:pic>
          </p:grp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E9F4AB4-7132-456C-BB4E-F0D86C03B508}"/>
                  </a:ext>
                </a:extLst>
              </p:cNvPr>
              <p:cNvSpPr txBox="1"/>
              <p:nvPr/>
            </p:nvSpPr>
            <p:spPr>
              <a:xfrm>
                <a:off x="6375884" y="2054923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МА-МА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D203870E-8A42-4839-A61C-863CEB6F05E5}"/>
                  </a:ext>
                </a:extLst>
              </p:cNvPr>
              <p:cNvSpPr txBox="1"/>
              <p:nvPr/>
            </p:nvSpPr>
            <p:spPr>
              <a:xfrm>
                <a:off x="6969920" y="1830604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МЕ-МЕ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2EDAB38-FE08-4B27-BF11-90F145AC7576}"/>
                  </a:ext>
                </a:extLst>
              </p:cNvPr>
              <p:cNvSpPr txBox="1"/>
              <p:nvPr/>
            </p:nvSpPr>
            <p:spPr>
              <a:xfrm>
                <a:off x="7626556" y="2058200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МУ-МУ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452B6A73-A8F9-433C-8EEF-1FCE55BD966F}"/>
                  </a:ext>
                </a:extLst>
              </p:cNvPr>
              <p:cNvSpPr txBox="1"/>
              <p:nvPr/>
            </p:nvSpPr>
            <p:spPr>
              <a:xfrm>
                <a:off x="8250041" y="1838581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МИ-МИ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6CE4F4F1-2F7A-4E77-8B70-F448D8928041}"/>
                  </a:ext>
                </a:extLst>
              </p:cNvPr>
              <p:cNvSpPr txBox="1"/>
              <p:nvPr/>
            </p:nvSpPr>
            <p:spPr>
              <a:xfrm>
                <a:off x="8965822" y="2101090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МО-МО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1C1AC5AD-6018-46DD-92B0-8041F4E208B8}"/>
                  </a:ext>
                </a:extLst>
              </p:cNvPr>
              <p:cNvSpPr txBox="1"/>
              <p:nvPr/>
            </p:nvSpPr>
            <p:spPr>
              <a:xfrm>
                <a:off x="9676977" y="1816946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МЯ-МЯ</a:t>
                </a:r>
              </a:p>
            </p:txBody>
          </p: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C8CE3A8C-E5D1-4095-BA52-39EDBF003E4A}"/>
                  </a:ext>
                </a:extLst>
              </p:cNvPr>
              <p:cNvSpPr txBox="1"/>
              <p:nvPr/>
            </p:nvSpPr>
            <p:spPr>
              <a:xfrm>
                <a:off x="10162847" y="2071087"/>
                <a:ext cx="1070563" cy="276999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М</a:t>
                </a:r>
                <a:r>
                  <a:rPr lang="ru-RU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Ы</a:t>
                </a:r>
                <a:r>
                  <a:rPr lang="uk-UA" sz="12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omic Sans MS" panose="030F0702030302020204" pitchFamily="66" charset="0"/>
                  </a:rPr>
                  <a:t>-МЫ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3C9A2B-EE3A-4AF3-980B-220CC691C05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EC47F20-80AE-4FA3-8EB2-F217CD5DA2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FBDC53-2D60-4FE6-8AFC-4FA078AE3B48}"/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27</Words>
  <Application>Microsoft Office PowerPoint</Application>
  <PresentationFormat>Широкий екран</PresentationFormat>
  <Paragraphs>21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Comic Sans MS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Анастасія Сомова</cp:lastModifiedBy>
  <cp:revision>14</cp:revision>
  <dcterms:created xsi:type="dcterms:W3CDTF">2026-02-15T14:40:44Z</dcterms:created>
  <dcterms:modified xsi:type="dcterms:W3CDTF">2026-03-06T10:43:37Z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