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F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2448" y="3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59F77A-3F98-732F-02A5-8F34AC409A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85DB533-364E-A4EE-8F15-136BF7AB93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A115AA-8AC9-5AD5-43BB-B0280D6E7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0D6C9-2CAE-42A5-B3F1-9221A4F2E9E3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4FE230-7A86-9A57-4A4F-98B18B9DA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20F79B-71DD-B17A-AAA8-8B60858EE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82A22-F797-4D02-94E4-1A27059B3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86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774E86-6E51-5A1A-1A6E-1B6C3CB37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42BB2A6-39F1-9543-FFAE-31EB5A1F30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1EE799-36B9-C5CA-FB29-BF6796DEF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0D6C9-2CAE-42A5-B3F1-9221A4F2E9E3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52D09A-2B01-CF3E-4FC3-FA483A404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170F4D-2553-4D1F-41F3-56CB2DC19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82A22-F797-4D02-94E4-1A27059B3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064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F41FD83-FFA4-4742-7C32-C12F9172AE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DE11ACC-3662-F08E-9C64-89D152C494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F1CFAF-9CCB-0D95-310D-35E550149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0D6C9-2CAE-42A5-B3F1-9221A4F2E9E3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38B448-BF44-D2AA-65DF-8D55E31CF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2D3AD8-F95C-791B-6962-95761C6DF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82A22-F797-4D02-94E4-1A27059B3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02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655DE-7A4B-1F8C-9EF4-6DE3ACB90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28DDF0-3B7D-920B-E0A1-CF8C7038F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99C823-699C-98B1-4366-676E7D1B6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0D6C9-2CAE-42A5-B3F1-9221A4F2E9E3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F2D404-EB2C-DE4B-5E88-2D66756CF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D6B1A9-D828-EEB5-4690-4C3474631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82A22-F797-4D02-94E4-1A27059B3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629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2E3493-306D-E08B-CD62-F6C65CC76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194C9F-5851-E17B-7793-F77C18717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DC9877-B0FC-A505-2031-3BC2198E3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0D6C9-2CAE-42A5-B3F1-9221A4F2E9E3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CE5C8F-0CB2-AE04-EBC2-C4036E625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97C0CD-A488-0C2E-884B-CA6DF6702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82A22-F797-4D02-94E4-1A27059B3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702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9CC559-1166-61FE-793F-054F90085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AE55AB-4D7A-F0BE-CAF4-35D7BBA429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34B1238-F9D1-DEF6-05EA-1B2C541246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388AA9-3D3E-6758-19EB-11FD60E80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0D6C9-2CAE-42A5-B3F1-9221A4F2E9E3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A982E3-BA06-5AA7-FE7C-C5CF2CCB0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6C002B8-63B6-0BD8-BFCB-8867731DB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82A22-F797-4D02-94E4-1A27059B3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50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EFECE0-4A15-92CD-24A1-3A54CEDC4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DA0DA5-44B7-B429-D919-D212F728F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166485-5E89-5BDA-642C-FD5D815FE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3712DFD-6792-7DCE-DCD4-E0210B5D9D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5C708F9-0CB9-EC61-87F9-64BABCCC8F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210CE39-8593-F7E7-B408-A5129D8B5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0D6C9-2CAE-42A5-B3F1-9221A4F2E9E3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DCE64E3-5139-16AF-3610-DE627E443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ACFB899-1158-03D3-8067-F8426F768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82A22-F797-4D02-94E4-1A27059B3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67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C81956-AE18-5878-60EC-3676B6F28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AD08476-B37A-EA63-F723-BC0318574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0D6C9-2CAE-42A5-B3F1-9221A4F2E9E3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669542-4216-2D40-547C-42BE63738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C3EF763-2E62-C4A6-130A-6027BFC83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82A22-F797-4D02-94E4-1A27059B3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399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895D12A-09C1-81E3-81B0-14CB0D358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0D6C9-2CAE-42A5-B3F1-9221A4F2E9E3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AB4A734-0B52-E25E-EE91-DE18B6E02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25DD7DF-1D53-C70D-CD3A-07F3C6F06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82A22-F797-4D02-94E4-1A27059B3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792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51A874-DE98-84FC-1E0E-FE62ECDF3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EEAA21-18A3-D303-168F-67483A943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7712150-FA1F-EAA4-6A7F-4E028AC901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FB51DB-CE42-FAB4-D4D2-58F01E0DC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0D6C9-2CAE-42A5-B3F1-9221A4F2E9E3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628087-3CED-49A7-BA0C-4A9E577D8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5F27E8-B325-572E-5EB1-A2A051489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82A22-F797-4D02-94E4-1A27059B3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606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AE3F2-0CFD-937A-79C1-0F270429C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FAD55E0-BC29-2C71-52DB-AC20721AD4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913C47-61E4-4E92-8FF1-9C6099D056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726993-2680-8AF4-4190-7B1E13F7B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0D6C9-2CAE-42A5-B3F1-9221A4F2E9E3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8A369C-2D40-9E21-88D1-329C6A4AA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C7368E2-9DC0-359D-8F65-9161E33F2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82A22-F797-4D02-94E4-1A27059B3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004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E8C90-910D-AE9F-2266-26A977600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88B51DA-036E-68DB-A5F4-DA151DCE52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84BD27-F222-D5D3-9CA3-FD47D254A7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0D6C9-2CAE-42A5-B3F1-9221A4F2E9E3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D1C864-7DAC-041F-CFAD-EF6D5D774A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A739E9-D0B8-1287-EDEF-E8BDD550A8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82A22-F797-4D02-94E4-1A27059B3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54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051E92F-AECB-3881-7600-31030CB0C2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782"/>
            <a:ext cx="13091872" cy="7307091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9FD5918-29DD-CE98-659A-F2BD24F08F61}"/>
              </a:ext>
            </a:extLst>
          </p:cNvPr>
          <p:cNvSpPr/>
          <p:nvPr/>
        </p:nvSpPr>
        <p:spPr>
          <a:xfrm>
            <a:off x="316459" y="1674761"/>
            <a:ext cx="6015378" cy="2632364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6000" b="1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6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0" b="1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RU" sz="6000" b="1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RU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87868E8E-F3FA-0A3B-8E7A-B8EDF24C341A}"/>
              </a:ext>
            </a:extLst>
          </p:cNvPr>
          <p:cNvSpPr/>
          <p:nvPr/>
        </p:nvSpPr>
        <p:spPr>
          <a:xfrm>
            <a:off x="316459" y="1674761"/>
            <a:ext cx="6015378" cy="2632364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6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0" b="1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6000" b="1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RU" sz="6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0" b="1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RU" sz="6000" b="1" dirty="0">
                <a:solidFill>
                  <a:srgbClr val="004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RU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6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0BD49C8-3EF0-58AD-3DC7-26F70F4A32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173" y="4570680"/>
            <a:ext cx="2670629" cy="2670629"/>
          </a:xfrm>
          <a:prstGeom prst="rect">
            <a:avLst/>
          </a:prstGeom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3CFA5F30-CC8E-5947-9C44-0579BE752765}"/>
              </a:ext>
            </a:extLst>
          </p:cNvPr>
          <p:cNvGrpSpPr/>
          <p:nvPr/>
        </p:nvGrpSpPr>
        <p:grpSpPr>
          <a:xfrm>
            <a:off x="6554313" y="1416844"/>
            <a:ext cx="3147237" cy="1566407"/>
            <a:chOff x="6420205" y="1391538"/>
            <a:chExt cx="3147237" cy="1566407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D59CACD9-2436-6EFC-F508-D2E69B4933FF}"/>
                </a:ext>
              </a:extLst>
            </p:cNvPr>
            <p:cNvSpPr/>
            <p:nvPr/>
          </p:nvSpPr>
          <p:spPr>
            <a:xfrm>
              <a:off x="6420205" y="1391538"/>
              <a:ext cx="3147237" cy="1566407"/>
            </a:xfrm>
            <a:prstGeom prst="roundRect">
              <a:avLst/>
            </a:prstGeom>
            <a:solidFill>
              <a:schemeClr val="lt1">
                <a:alpha val="9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E925809B-F447-3CAB-6660-A7ACECF86B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1138" y="1503792"/>
              <a:ext cx="1442069" cy="1442069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ECF87748-DE68-C7D6-99EC-5D90268DE73D}"/>
              </a:ext>
            </a:extLst>
          </p:cNvPr>
          <p:cNvGrpSpPr/>
          <p:nvPr/>
        </p:nvGrpSpPr>
        <p:grpSpPr>
          <a:xfrm>
            <a:off x="6582917" y="3017717"/>
            <a:ext cx="3147237" cy="1943986"/>
            <a:chOff x="6420204" y="2928063"/>
            <a:chExt cx="3147237" cy="1943986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818E3C5D-74E1-1418-C487-01B0F97B1A4F}"/>
                </a:ext>
              </a:extLst>
            </p:cNvPr>
            <p:cNvSpPr/>
            <p:nvPr/>
          </p:nvSpPr>
          <p:spPr>
            <a:xfrm>
              <a:off x="6420204" y="2994200"/>
              <a:ext cx="3147237" cy="1566406"/>
            </a:xfrm>
            <a:prstGeom prst="roundRect">
              <a:avLst/>
            </a:prstGeom>
            <a:solidFill>
              <a:schemeClr val="lt1">
                <a:alpha val="9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FF6BCF78-49B3-FA5C-20AC-A43BC6D73F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1829" y="2928063"/>
              <a:ext cx="1943986" cy="1943986"/>
            </a:xfrm>
            <a:prstGeom prst="rect">
              <a:avLst/>
            </a:prstGeom>
          </p:spPr>
        </p:pic>
      </p:grp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314DD49-DAA7-A6DD-BC36-2B1E1993F1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2" y="-65782"/>
            <a:ext cx="1297496" cy="131361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3324C7A-971A-26A2-C593-4BA59912F27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095" y="-843735"/>
            <a:ext cx="5247706" cy="5414415"/>
          </a:xfrm>
          <a:prstGeom prst="rect">
            <a:avLst/>
          </a:prstGeom>
        </p:spPr>
      </p:pic>
      <p:pic>
        <p:nvPicPr>
          <p:cNvPr id="2" name="кубик">
            <a:hlinkClick r:id="" action="ppaction://media"/>
            <a:extLst>
              <a:ext uri="{FF2B5EF4-FFF2-40B4-BE49-F238E27FC236}">
                <a16:creationId xmlns:a16="http://schemas.microsoft.com/office/drawing/2014/main" id="{5E3ABED9-FEF3-16B6-AD91-037920416B1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4025471" y="1529098"/>
            <a:ext cx="3147237" cy="314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88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81481E-6 L -0.61276 -0.0043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38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video>
              <p:cMediaNode vol="80000">
                <p:cTn id="36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7" grpId="0" animBg="1"/>
      <p:bldP spid="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9" ma:contentTypeDescription="Create a new document." ma:contentTypeScope="" ma:versionID="5e1721dc42eabbdb89f27411beacd27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650e71599116c5ea79f373734bbe33cb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75B9816C-87B1-489E-ABE5-DAD51CE6ADDF}"/>
</file>

<file path=customXml/itemProps2.xml><?xml version="1.0" encoding="utf-8"?>
<ds:datastoreItem xmlns:ds="http://schemas.openxmlformats.org/officeDocument/2006/customXml" ds:itemID="{89B1F3CF-5619-4913-A2D3-F94FF5D54822}"/>
</file>

<file path=customXml/itemProps3.xml><?xml version="1.0" encoding="utf-8"?>
<ds:datastoreItem xmlns:ds="http://schemas.openxmlformats.org/officeDocument/2006/customXml" ds:itemID="{49F14D61-FF32-4C74-B50C-0D01451FBCF0}"/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6</Words>
  <Application>Microsoft Office PowerPoint</Application>
  <PresentationFormat>Широкоэкранный</PresentationFormat>
  <Paragraphs>2</Paragraphs>
  <Slides>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4</cp:revision>
  <dcterms:created xsi:type="dcterms:W3CDTF">2026-03-06T07:57:36Z</dcterms:created>
  <dcterms:modified xsi:type="dcterms:W3CDTF">2026-03-06T08:41:51Z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