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55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9F77A-3F98-732F-02A5-8F34AC409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DB533-364E-A4EE-8F15-136BF7A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115AA-8AC9-5AD5-43BB-B0280D6E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FE230-7A86-9A57-4A4F-98B18B9D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0F79B-71DD-B17A-AAA8-8B60858E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6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4E86-6E51-5A1A-1A6E-1B6C3CB3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2BB2A6-39F1-9543-FFAE-31EB5A1F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EE799-36B9-C5CA-FB29-BF6796D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2D09A-2B01-CF3E-4FC3-FA483A40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70F4D-2553-4D1F-41F3-56CB2DC1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41FD83-FFA4-4742-7C32-C12F9172A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11ACC-3662-F08E-9C64-89D152C49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1CFAF-9CCB-0D95-310D-35E55014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8B448-BF44-D2AA-65DF-8D55E31C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D3AD8-F95C-791B-6962-95761C6D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655DE-7A4B-1F8C-9EF4-6DE3ACB9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8DDF0-3B7D-920B-E0A1-CF8C7038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9C823-699C-98B1-4366-676E7D1B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2D404-EB2C-DE4B-5E88-2D66756C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6B1A9-D828-EEB5-4690-4C347463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3493-306D-E08B-CD62-F6C65CC7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94C9F-5851-E17B-7793-F77C1871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C9877-B0FC-A505-2031-3BC2198E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E5C8F-0CB2-AE04-EBC2-C4036E62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7C0CD-A488-0C2E-884B-CA6DF670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CC559-1166-61FE-793F-054F9008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E55AB-4D7A-F0BE-CAF4-35D7BBA42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B1238-F9D1-DEF6-05EA-1B2C5412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88AA9-3D3E-6758-19EB-11FD60E8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982E3-BA06-5AA7-FE7C-C5CF2CCB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C002B8-63B6-0BD8-BFCB-8867731D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FECE0-4A15-92CD-24A1-3A54CEDC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A0DA5-44B7-B429-D919-D212F728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66485-5E89-5BDA-642C-FD5D815F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712DFD-6792-7DCE-DCD4-E0210B5D9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C708F9-0CB9-EC61-87F9-64BABCCC8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10CE39-8593-F7E7-B408-A5129D8B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E64E3-5139-16AF-3610-DE627E4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CFB899-1158-03D3-8067-F8426F76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81956-AE18-5878-60EC-3676B6F2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D08476-B37A-EA63-F723-BC031857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69542-4216-2D40-547C-42BE6373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3EF763-2E62-C4A6-130A-6027BFC8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95D12A-09C1-81E3-81B0-14CB0D35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4A734-0B52-E25E-EE91-DE18B6E0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DD7DF-1D53-C70D-CD3A-07F3C6F0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9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A874-DE98-84FC-1E0E-FE62ECDF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EAA21-18A3-D303-168F-67483A94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12150-FA1F-EAA4-6A7F-4E028AC9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B51DB-CE42-FAB4-D4D2-58F01E0D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28087-3CED-49A7-BA0C-4A9E577D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5F27E8-B325-572E-5EB1-A2A0514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0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AE3F2-0CFD-937A-79C1-0F270429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AD55E0-BC29-2C71-52DB-AC20721AD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13C47-61E4-4E92-8FF1-9C6099D0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26993-2680-8AF4-4190-7B1E13F7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A369C-2D40-9E21-88D1-329C6A4A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7368E2-9DC0-359D-8F65-9161E33F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0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E8C90-910D-AE9F-2266-26A97760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B51DA-036E-68DB-A5F4-DA151DCE5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4BD27-F222-D5D3-9CA3-FD47D254A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1C864-7DAC-041F-CFAD-EF6D5D774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739E9-D0B8-1287-EDEF-E8BDD550A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1E92F-AECB-3881-7600-31030CB0C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82"/>
            <a:ext cx="13091872" cy="730709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FD5918-29DD-CE98-659A-F2BD24F08F61}"/>
              </a:ext>
            </a:extLst>
          </p:cNvPr>
          <p:cNvSpPr/>
          <p:nvPr/>
        </p:nvSpPr>
        <p:spPr>
          <a:xfrm>
            <a:off x="316459" y="1674761"/>
            <a:ext cx="6015378" cy="263236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7868E8E-F3FA-0A3B-8E7A-B8EDF24C341A}"/>
              </a:ext>
            </a:extLst>
          </p:cNvPr>
          <p:cNvSpPr/>
          <p:nvPr/>
        </p:nvSpPr>
        <p:spPr>
          <a:xfrm>
            <a:off x="316459" y="1674761"/>
            <a:ext cx="6015378" cy="263236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BD49C8-3EF0-58AD-3DC7-26F70F4A3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73" y="4570680"/>
            <a:ext cx="2670629" cy="267062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CFA5F30-CC8E-5947-9C44-0579BE752765}"/>
              </a:ext>
            </a:extLst>
          </p:cNvPr>
          <p:cNvGrpSpPr/>
          <p:nvPr/>
        </p:nvGrpSpPr>
        <p:grpSpPr>
          <a:xfrm>
            <a:off x="6554313" y="1416844"/>
            <a:ext cx="3147237" cy="1566407"/>
            <a:chOff x="6420205" y="1391538"/>
            <a:chExt cx="3147237" cy="156640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59CACD9-2436-6EFC-F508-D2E69B4933FF}"/>
                </a:ext>
              </a:extLst>
            </p:cNvPr>
            <p:cNvSpPr/>
            <p:nvPr/>
          </p:nvSpPr>
          <p:spPr>
            <a:xfrm>
              <a:off x="6420205" y="1391538"/>
              <a:ext cx="3147237" cy="156640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925809B-F447-3CAB-6660-A7ACECF8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138" y="1503792"/>
              <a:ext cx="1442069" cy="144206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F87748-DE68-C7D6-99EC-5D90268DE73D}"/>
              </a:ext>
            </a:extLst>
          </p:cNvPr>
          <p:cNvGrpSpPr/>
          <p:nvPr/>
        </p:nvGrpSpPr>
        <p:grpSpPr>
          <a:xfrm>
            <a:off x="6582917" y="3017717"/>
            <a:ext cx="3147237" cy="1943986"/>
            <a:chOff x="6420204" y="2928063"/>
            <a:chExt cx="3147237" cy="194398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18E3C5D-74E1-1418-C487-01B0F97B1A4F}"/>
                </a:ext>
              </a:extLst>
            </p:cNvPr>
            <p:cNvSpPr/>
            <p:nvPr/>
          </p:nvSpPr>
          <p:spPr>
            <a:xfrm>
              <a:off x="6420204" y="2994200"/>
              <a:ext cx="3147237" cy="156640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F6BCF78-49B3-FA5C-20AC-A43BC6D73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829" y="2928063"/>
              <a:ext cx="1943986" cy="1943986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14DD49-DAA7-A6DD-BC36-2B1E1993F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" y="-65782"/>
            <a:ext cx="1297496" cy="13136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324C7A-971A-26A2-C593-4BA59912F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95" y="-843735"/>
            <a:ext cx="5247706" cy="5414415"/>
          </a:xfrm>
          <a:prstGeom prst="rect">
            <a:avLst/>
          </a:prstGeom>
        </p:spPr>
      </p:pic>
      <p:pic>
        <p:nvPicPr>
          <p:cNvPr id="2" name="кубик">
            <a:hlinkClick r:id="" action="ppaction://media"/>
            <a:extLst>
              <a:ext uri="{FF2B5EF4-FFF2-40B4-BE49-F238E27FC236}">
                <a16:creationId xmlns:a16="http://schemas.microsoft.com/office/drawing/2014/main" id="{5E3ABED9-FEF3-16B6-AD91-037920416B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25471" y="1529098"/>
            <a:ext cx="3147237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61276 -0.004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4468376-183C-43A9-9C8B-C6CB92ED5DB1}"/>
</file>

<file path=customXml/itemProps2.xml><?xml version="1.0" encoding="utf-8"?>
<ds:datastoreItem xmlns:ds="http://schemas.openxmlformats.org/officeDocument/2006/customXml" ds:itemID="{711BA47A-E64D-4763-9664-79AD33134013}"/>
</file>

<file path=customXml/itemProps3.xml><?xml version="1.0" encoding="utf-8"?>
<ds:datastoreItem xmlns:ds="http://schemas.openxmlformats.org/officeDocument/2006/customXml" ds:itemID="{6EBC5EBA-991B-40A8-9134-5B18454549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Office PowerPoint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2026-03-06T07:57:36Z</dcterms:created>
  <dcterms:modified xsi:type="dcterms:W3CDTF">2026-03-06T08:40:16Z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