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11E21-1FAC-41C5-9F5B-9C5F818FA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DA3CB-ECEF-4BD2-ACAF-62D69B3A1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8322A6-432D-4BC2-84FB-5EA85EB1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87BFFF-CC26-489D-9001-85E516D1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795D31-4E69-4746-8252-73A7C42E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9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4146A-21E1-418C-B67D-08F3D282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73F1A8-DE5A-42B7-9421-CBD8B01CF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AD193C-C846-4F56-A004-0368871B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731605-B4DF-4C17-AEA6-548CEAF0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AFB67C-BA9F-42CC-B179-C3FCBC6D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17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97ACEB-5129-4CEF-A958-693EE39F3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79FF804-7B47-4668-A597-1A43BE285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1BA006-F57E-4A2A-A6AB-D70E41D1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9023C9-2501-4635-9D15-B89D6EA5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67E6BF-1CDB-4152-BD3D-C4643E0A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93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E7A28-054B-442C-A8DE-B102BE3D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7CDE3D-E498-4E4D-8755-1245C24B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B24813-54AE-466E-AFA8-1F688AC9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9F401A-C203-4215-918E-8F664F15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35FC5B-D847-42F2-9B27-2504784C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26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D6F24-CDE6-4474-BF58-F8062909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91F4-F3E0-4C06-8683-22625EF6F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8F8F161-A3E3-44E5-B18A-353AB54C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A3F536-EEFC-4B28-AF7C-C7DDB086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B51D21-13CA-4682-AD1D-DADD932E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662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B1EE4-1B87-4218-9A77-BD6EE9EF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537ECC-1F8B-4402-A90C-53625435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044D4-1735-43B3-8159-0F8D005C0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362879-273C-4D5A-AFDF-610A04BF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222042-2A5A-412C-BD72-6F5C52CF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6FB1F0C-D8F1-4C1E-B501-FA14C738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04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A84C-8180-4025-8A3E-1563D1E8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F80C8B-FCFB-43DE-96FA-F03ADEE33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ADFFE12-0626-4DB1-82E6-528DB75B7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B42CE6A-3A86-4ED1-8361-3DE5C99F9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9F6808F-323E-4A76-8FCE-B1620C015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0D31AAE-852B-4BEB-82E7-FC930432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F73833E-B154-47E5-9A0D-8088C6FD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C78A7E3-FB58-416F-9B72-0118E450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39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28253-4CDE-4A0F-A9F2-08F9A3BB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5FA654A-FECE-4F0B-A46F-6A7A0EF6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EB915B-B163-4998-A7C4-9C5FC92C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54030F3-3759-42E6-80CD-0D740BDF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09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9B23AD4-5103-4D5E-8939-764BEF2B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A4DB07-68D6-4CF5-A029-290C0CDB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71597EA-6DF8-48F3-9A54-E7E03D66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8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5C045-2D04-4BCA-ACD7-5ACD26CE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4DC19E-CBB7-4138-B088-9FB1B114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46AC1E-80C6-4D62-AB61-C1C4DC830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2498FE-2707-48DA-A486-0E23BFFA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1572E0-E1AE-4432-915B-941BD286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018202-9922-481A-9693-56D604C6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28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CA776-A6BC-4DF7-B657-6E5CA5D4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4E1159A-4A14-41E9-B678-57944B855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6C5191-32DB-4B2F-9B67-AD1CADDCE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946654-6F1B-4DD6-B87B-7A82F63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01802B2-D484-4373-9234-F83B79D7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819960-4294-473A-B358-6B57B3EB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04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BA747C5-420E-4535-B667-6EA88EF6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8881F4-8919-419B-BDC7-6DD47670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06F937-6365-4436-984A-EC3AC40A1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FC14-173A-487C-A140-B4A3474C3CCA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78EF14-BE77-44D0-B456-41E748FD1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97C4BF-FEF3-4303-8D24-04B3D43B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98F3-4788-401C-A45C-F3C1D5C8F7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61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 092 700+ стокових фото, фото роялті-фрі та зображень на тему градієнт  кольору - iStock">
            <a:extLst>
              <a:ext uri="{FF2B5EF4-FFF2-40B4-BE49-F238E27FC236}">
                <a16:creationId xmlns:a16="http://schemas.microsoft.com/office/drawing/2014/main" id="{C74676FF-0213-4A0E-900F-EC7FABC0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2354627" cy="69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D98B9FB5-B86B-4CE0-8917-CE00334BEF96}"/>
              </a:ext>
            </a:extLst>
          </p:cNvPr>
          <p:cNvSpPr/>
          <p:nvPr/>
        </p:nvSpPr>
        <p:spPr>
          <a:xfrm>
            <a:off x="192060" y="354483"/>
            <a:ext cx="237497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ЛАВАНДА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E1AFA928-A073-4751-956C-9BBE37ED9005}"/>
              </a:ext>
            </a:extLst>
          </p:cNvPr>
          <p:cNvSpPr/>
          <p:nvPr/>
        </p:nvSpPr>
        <p:spPr>
          <a:xfrm>
            <a:off x="202298" y="390628"/>
            <a:ext cx="237497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ВАЛАНДА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C8FF6F9-E9F8-4E58-A421-618A3CE3B386}"/>
              </a:ext>
            </a:extLst>
          </p:cNvPr>
          <p:cNvSpPr/>
          <p:nvPr/>
        </p:nvSpPr>
        <p:spPr>
          <a:xfrm>
            <a:off x="2567031" y="1486998"/>
            <a:ext cx="176830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ЛЫЖИ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D781ED41-FF74-4BF8-83D3-B375EE61B287}"/>
              </a:ext>
            </a:extLst>
          </p:cNvPr>
          <p:cNvSpPr/>
          <p:nvPr/>
        </p:nvSpPr>
        <p:spPr>
          <a:xfrm>
            <a:off x="2596437" y="1459232"/>
            <a:ext cx="176830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ЖИЛЫ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120149-3A6C-47C7-B6C7-29BEBB1E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18" y="3429000"/>
            <a:ext cx="2917239" cy="2917239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B9049BFA-C79E-4647-B7F8-EF07BDAE96EF}"/>
              </a:ext>
            </a:extLst>
          </p:cNvPr>
          <p:cNvSpPr/>
          <p:nvPr/>
        </p:nvSpPr>
        <p:spPr>
          <a:xfrm>
            <a:off x="437373" y="1876014"/>
            <a:ext cx="1904823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ЛАМПА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D58D997-935D-4569-B5C8-EF17956E97E1}"/>
              </a:ext>
            </a:extLst>
          </p:cNvPr>
          <p:cNvSpPr/>
          <p:nvPr/>
        </p:nvSpPr>
        <p:spPr>
          <a:xfrm>
            <a:off x="413103" y="1892428"/>
            <a:ext cx="1904823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ПАЛАМ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59463299-017A-4539-A104-83BA37E4B915}"/>
              </a:ext>
            </a:extLst>
          </p:cNvPr>
          <p:cNvSpPr/>
          <p:nvPr/>
        </p:nvSpPr>
        <p:spPr>
          <a:xfrm>
            <a:off x="3723749" y="368962"/>
            <a:ext cx="1904824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ЛОШАДЬ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28CC4547-3939-4F86-9B0E-881B0C508665}"/>
              </a:ext>
            </a:extLst>
          </p:cNvPr>
          <p:cNvSpPr/>
          <p:nvPr/>
        </p:nvSpPr>
        <p:spPr>
          <a:xfrm>
            <a:off x="3723749" y="430372"/>
            <a:ext cx="1904824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ШАЛОДЬ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FB49D82B-5BF3-4D33-8151-3E3DFFD63DA5}"/>
              </a:ext>
            </a:extLst>
          </p:cNvPr>
          <p:cNvSpPr/>
          <p:nvPr/>
        </p:nvSpPr>
        <p:spPr>
          <a:xfrm>
            <a:off x="4878375" y="1760092"/>
            <a:ext cx="237497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ЛАНДЫШ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9B1E2EC6-DBE0-4132-AD8F-5154C564308B}"/>
              </a:ext>
            </a:extLst>
          </p:cNvPr>
          <p:cNvSpPr/>
          <p:nvPr/>
        </p:nvSpPr>
        <p:spPr>
          <a:xfrm>
            <a:off x="4865981" y="1755511"/>
            <a:ext cx="237497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НЛЫАШД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203F78D-8892-49EF-ABB2-85ECABD46FBF}"/>
              </a:ext>
            </a:extLst>
          </p:cNvPr>
          <p:cNvSpPr/>
          <p:nvPr/>
        </p:nvSpPr>
        <p:spPr>
          <a:xfrm>
            <a:off x="389384" y="3802975"/>
            <a:ext cx="1745170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ЛОТОС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2EC52A6C-F311-43E3-9145-74E44F4AD526}"/>
              </a:ext>
            </a:extLst>
          </p:cNvPr>
          <p:cNvSpPr/>
          <p:nvPr/>
        </p:nvSpPr>
        <p:spPr>
          <a:xfrm>
            <a:off x="354817" y="3807062"/>
            <a:ext cx="1745170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ОСЛОТ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B4A7F14-21B5-4F28-A643-D88EF205BC31}"/>
              </a:ext>
            </a:extLst>
          </p:cNvPr>
          <p:cNvSpPr/>
          <p:nvPr/>
        </p:nvSpPr>
        <p:spPr>
          <a:xfrm>
            <a:off x="2649093" y="3024944"/>
            <a:ext cx="1584344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ЛУЖА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7195FABC-82D5-4F54-BF45-091B98EBFF00}"/>
              </a:ext>
            </a:extLst>
          </p:cNvPr>
          <p:cNvSpPr/>
          <p:nvPr/>
        </p:nvSpPr>
        <p:spPr>
          <a:xfrm>
            <a:off x="2659009" y="3014257"/>
            <a:ext cx="1584344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ЖАЛУ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7C4575B1-A417-4856-8AD0-911D509D42A7}"/>
              </a:ext>
            </a:extLst>
          </p:cNvPr>
          <p:cNvSpPr/>
          <p:nvPr/>
        </p:nvSpPr>
        <p:spPr>
          <a:xfrm>
            <a:off x="4593265" y="3802975"/>
            <a:ext cx="237497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ЛАБИРИНТ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0C1162E9-CA5E-473C-AAE6-B311DEF05823}"/>
              </a:ext>
            </a:extLst>
          </p:cNvPr>
          <p:cNvSpPr/>
          <p:nvPr/>
        </p:nvSpPr>
        <p:spPr>
          <a:xfrm>
            <a:off x="4602993" y="3798394"/>
            <a:ext cx="2374971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РИЛАБИНТ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C6582DAA-B038-4B7C-BD00-6084819781BE}"/>
              </a:ext>
            </a:extLst>
          </p:cNvPr>
          <p:cNvSpPr/>
          <p:nvPr/>
        </p:nvSpPr>
        <p:spPr>
          <a:xfrm>
            <a:off x="3056057" y="5063246"/>
            <a:ext cx="1584345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ЛОСЬ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2EC81B45-89E3-429F-924B-70DB622F4878}"/>
              </a:ext>
            </a:extLst>
          </p:cNvPr>
          <p:cNvSpPr/>
          <p:nvPr/>
        </p:nvSpPr>
        <p:spPr>
          <a:xfrm>
            <a:off x="3031904" y="5009752"/>
            <a:ext cx="1584345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СЬЛО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D390311E-8961-4BBD-AA71-064082DCAF13}"/>
              </a:ext>
            </a:extLst>
          </p:cNvPr>
          <p:cNvSpPr/>
          <p:nvPr/>
        </p:nvSpPr>
        <p:spPr>
          <a:xfrm>
            <a:off x="5603025" y="5350951"/>
            <a:ext cx="1904823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ЛАМПА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AE5F2987-46E4-4D6A-A0D8-C607DF6188B4}"/>
              </a:ext>
            </a:extLst>
          </p:cNvPr>
          <p:cNvSpPr/>
          <p:nvPr/>
        </p:nvSpPr>
        <p:spPr>
          <a:xfrm>
            <a:off x="5606808" y="5364892"/>
            <a:ext cx="1904823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ПАЛАМ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D2150C76-422F-47A7-B66B-AD04E34C450A}"/>
              </a:ext>
            </a:extLst>
          </p:cNvPr>
          <p:cNvSpPr/>
          <p:nvPr/>
        </p:nvSpPr>
        <p:spPr>
          <a:xfrm>
            <a:off x="718871" y="5416447"/>
            <a:ext cx="1896074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ЛАВИНА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162D9F26-E432-4833-97CF-F7B20DA0EB0F}"/>
              </a:ext>
            </a:extLst>
          </p:cNvPr>
          <p:cNvSpPr/>
          <p:nvPr/>
        </p:nvSpPr>
        <p:spPr>
          <a:xfrm>
            <a:off x="758409" y="5381359"/>
            <a:ext cx="1870279" cy="7780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ИЛАВНА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7244C09-96AD-4867-BCC5-361593B1A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57" y="383663"/>
            <a:ext cx="778032" cy="77803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25F05F7-D23A-4906-A88D-1309A09DE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62" y="383663"/>
            <a:ext cx="778032" cy="778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3190F96-87CA-481E-8DEE-4867B555A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2" y="2321676"/>
            <a:ext cx="778032" cy="778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48E2C8-2352-4D41-A168-8C2401B9F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7" y="1870142"/>
            <a:ext cx="778032" cy="77803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AAFBD65-4C72-480E-851E-2E017B88C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18" y="2087318"/>
            <a:ext cx="778032" cy="77803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263FEC5-2BFD-4188-BE99-F7EC4DBDE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96" y="4113990"/>
            <a:ext cx="778032" cy="778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3E2CA16-81EA-4D8E-A9DE-BA72B28C6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16" y="3430020"/>
            <a:ext cx="778032" cy="7780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684AD0F-020B-4A35-A7D2-2529B5F58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37" y="4106246"/>
            <a:ext cx="778032" cy="7780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E1F0842-3C7C-4F43-A000-F39F723E9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35" y="5795175"/>
            <a:ext cx="778032" cy="77803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9794E2D-AE2B-4167-9A61-92178F992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47" y="5411662"/>
            <a:ext cx="778032" cy="77803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A685428-CF0A-407B-B3B1-4834DC0FF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65" y="5638803"/>
            <a:ext cx="778032" cy="7780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ADC363-8C51-45D2-AFE8-52BDC0B17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68" y="6179488"/>
            <a:ext cx="795938" cy="6887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AA3A92A-C32F-4F8A-A704-28E7A6FD8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869" y="58186"/>
            <a:ext cx="3190049" cy="32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86B92EE-6800-405A-9F37-DF78AF320309}"/>
</file>

<file path=customXml/itemProps2.xml><?xml version="1.0" encoding="utf-8"?>
<ds:datastoreItem xmlns:ds="http://schemas.openxmlformats.org/officeDocument/2006/customXml" ds:itemID="{03B6CCAC-343C-4828-A6D7-B7F363884BDE}"/>
</file>

<file path=customXml/itemProps3.xml><?xml version="1.0" encoding="utf-8"?>
<ds:datastoreItem xmlns:ds="http://schemas.openxmlformats.org/officeDocument/2006/customXml" ds:itemID="{A8152015-BC17-44D9-B952-9373C2FA4495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22</Words>
  <Application>Microsoft Office PowerPoint</Application>
  <PresentationFormat>Широкий екран</PresentationFormat>
  <Paragraphs>22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14</cp:revision>
  <dcterms:created xsi:type="dcterms:W3CDTF">2026-02-07T21:04:49Z</dcterms:created>
  <dcterms:modified xsi:type="dcterms:W3CDTF">2026-03-06T08:15:18Z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