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8" d="100"/>
          <a:sy n="68" d="100"/>
        </p:scale>
        <p:origin x="302" y="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A6B6B-677E-420C-9568-4BFAD2781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7B1E767-A645-431C-BD86-F141AEB75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00993A-364F-4A22-B381-73EDDD48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3836A-2211-4E36-B91A-FAA61694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130BDA-6751-48D2-A561-59104F00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6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A2A61-5C0A-46F2-80A1-019F0AE6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72983C-3C03-4917-96E2-2F6664C81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CB4538-1FC8-4CA8-8689-8284AA1D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4B0F0D-52AD-4568-82AA-EA4F6290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E06166-E7EE-4335-8B21-AD4D166A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292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3F65D35-6827-44DE-A8C6-E01B86421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2DB277-06BF-4B67-876B-5AD414EE9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66BE21-6731-4B99-81F4-BAC9B0A6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0A846C-B38E-4D73-8036-552B80D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8EB0F7-D12C-40AB-B99D-6D419C6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59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E2ACE-9E0A-4F5C-B71B-BFB8EC7A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74A48C-BC09-4E9E-8199-3561A803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19F286-081B-4DB1-A4D9-831ECFBC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E8B5B2-9DF9-4331-9F15-880AF926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368028-3532-4C3F-B752-68444284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77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1FFD7-3718-4945-A99A-48B31C47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B0F675-9FBB-46FB-BB79-AC742991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654B62-3417-4232-B28C-0C79CA18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1D75CB-C21B-48C5-90A5-D1CDB360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C3073-EA01-4B45-9357-FB21AA3A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2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63758-8503-45EF-BE82-C2E5F47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E6E34C-092F-46BD-9D3A-07FAE4AB7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687B2FE-629C-42DA-B162-7CE21D69F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A19E8B-D166-4A43-AD82-8EFADAE5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07574D-4B9F-43A2-8527-1055BB6B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05AEAA-6246-4026-A4C6-F0A80D0E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425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E2A95-22F4-45AA-97AD-F8FCFF55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3C299C4-6902-44C2-AAE4-6A4AD97FF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DA9562F-2D76-499D-845A-1300990CD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B30C96B-3F19-44EF-A71B-9466432FE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1D91182-ADEF-4EDA-A755-221723A6C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299AA6-FEE1-4696-8BD3-DFEEAE6D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96B7E4F-E9F8-44DC-826E-B25843D2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BA7A715-DFEF-479C-857E-E733F9DA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54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0E2EB-776F-49B2-BE01-021E9E95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8A0ADA4-2653-4D03-9662-787A1A61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7E6B1A-182B-4AAD-A374-69679D42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6606B30-DEBC-468B-BB62-BF7162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87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7A56811-C004-458A-A55A-CEB5D7CF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0816C8-77F3-4F1F-B1F8-949C2F96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6533-71E8-4D78-BB47-27F121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91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4693-0AD2-42B7-9512-D89DDB88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B81677-B18B-4994-B677-A917F086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FC36C9B-EE17-48DD-A235-F2ECFF5E2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8F60D8-EA54-4D94-9937-A2295C61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8C3B13-AE95-4A78-87D6-110C609E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F0BC076-6A50-40BA-9DE0-57A7CBAA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0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B8B6-DEBC-4A7B-9A48-C502D429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E56D52-A364-4E5C-B395-2A3AA04E7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941A85-CEBB-4775-8CA6-DB39BAA2C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6600231-037E-468E-B60B-CE6C0CC1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C4488A-2729-435D-9F31-78B5169E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095A8E-FF84-49E2-A9F4-9B72F9B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78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341A7A-4095-4287-809D-B75ED6A6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80EA9-69EF-4277-8251-E8EF5D3E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31271-3060-4729-AC07-E798BD342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D78F5-98A6-4E4F-AEF2-9A4412615B80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726609C-710F-4CAF-9A3F-ADE30DDDA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2AA96E-C495-4589-90A3-27724F06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94E8B-6D03-4761-A580-1DB462642A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13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7AEE7-CD07-40F0-A92F-3F1BB3A0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0"/>
            <a:ext cx="12192000" cy="6941452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77EC39B5-4287-4BBB-8745-3E9BA02AAB10}"/>
              </a:ext>
            </a:extLst>
          </p:cNvPr>
          <p:cNvSpPr/>
          <p:nvPr/>
        </p:nvSpPr>
        <p:spPr>
          <a:xfrm>
            <a:off x="882450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612A9D6-449E-4956-A489-0831514A9FE2}"/>
              </a:ext>
            </a:extLst>
          </p:cNvPr>
          <p:cNvSpPr/>
          <p:nvPr/>
        </p:nvSpPr>
        <p:spPr>
          <a:xfrm>
            <a:off x="3460035" y="1828800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71EF4426-6737-42E2-8FF3-FB19D1880C1A}"/>
              </a:ext>
            </a:extLst>
          </p:cNvPr>
          <p:cNvSpPr/>
          <p:nvPr/>
        </p:nvSpPr>
        <p:spPr>
          <a:xfrm>
            <a:off x="6037620" y="1869077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7073C15B-534D-450E-BF77-7B6849451E3B}"/>
              </a:ext>
            </a:extLst>
          </p:cNvPr>
          <p:cNvSpPr/>
          <p:nvPr/>
        </p:nvSpPr>
        <p:spPr>
          <a:xfrm>
            <a:off x="9047378" y="1848611"/>
            <a:ext cx="2229050" cy="2262450"/>
          </a:xfrm>
          <a:custGeom>
            <a:avLst/>
            <a:gdLst>
              <a:gd name="connsiteX0" fmla="*/ 0 w 2229050"/>
              <a:gd name="connsiteY0" fmla="*/ 371516 h 2262450"/>
              <a:gd name="connsiteX1" fmla="*/ 371516 w 2229050"/>
              <a:gd name="connsiteY1" fmla="*/ 0 h 2262450"/>
              <a:gd name="connsiteX2" fmla="*/ 837135 w 2229050"/>
              <a:gd name="connsiteY2" fmla="*/ 0 h 2262450"/>
              <a:gd name="connsiteX3" fmla="*/ 1332474 w 2229050"/>
              <a:gd name="connsiteY3" fmla="*/ 0 h 2262450"/>
              <a:gd name="connsiteX4" fmla="*/ 1857534 w 2229050"/>
              <a:gd name="connsiteY4" fmla="*/ 0 h 2262450"/>
              <a:gd name="connsiteX5" fmla="*/ 2229050 w 2229050"/>
              <a:gd name="connsiteY5" fmla="*/ 371516 h 2262450"/>
              <a:gd name="connsiteX6" fmla="*/ 2229050 w 2229050"/>
              <a:gd name="connsiteY6" fmla="*/ 877989 h 2262450"/>
              <a:gd name="connsiteX7" fmla="*/ 2229050 w 2229050"/>
              <a:gd name="connsiteY7" fmla="*/ 1384461 h 2262450"/>
              <a:gd name="connsiteX8" fmla="*/ 2229050 w 2229050"/>
              <a:gd name="connsiteY8" fmla="*/ 1890934 h 2262450"/>
              <a:gd name="connsiteX9" fmla="*/ 1857534 w 2229050"/>
              <a:gd name="connsiteY9" fmla="*/ 2262450 h 2262450"/>
              <a:gd name="connsiteX10" fmla="*/ 1377055 w 2229050"/>
              <a:gd name="connsiteY10" fmla="*/ 2262450 h 2262450"/>
              <a:gd name="connsiteX11" fmla="*/ 926296 w 2229050"/>
              <a:gd name="connsiteY11" fmla="*/ 2262450 h 2262450"/>
              <a:gd name="connsiteX12" fmla="*/ 371516 w 2229050"/>
              <a:gd name="connsiteY12" fmla="*/ 2262450 h 2262450"/>
              <a:gd name="connsiteX13" fmla="*/ 0 w 2229050"/>
              <a:gd name="connsiteY13" fmla="*/ 1890934 h 2262450"/>
              <a:gd name="connsiteX14" fmla="*/ 0 w 2229050"/>
              <a:gd name="connsiteY14" fmla="*/ 1384461 h 2262450"/>
              <a:gd name="connsiteX15" fmla="*/ 0 w 2229050"/>
              <a:gd name="connsiteY15" fmla="*/ 862794 h 2262450"/>
              <a:gd name="connsiteX16" fmla="*/ 0 w 2229050"/>
              <a:gd name="connsiteY16" fmla="*/ 371516 h 22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9050" h="2262450" fill="none" extrusionOk="0">
                <a:moveTo>
                  <a:pt x="0" y="371516"/>
                </a:moveTo>
                <a:cubicBezTo>
                  <a:pt x="-8651" y="181802"/>
                  <a:pt x="187911" y="16034"/>
                  <a:pt x="371516" y="0"/>
                </a:cubicBezTo>
                <a:cubicBezTo>
                  <a:pt x="603233" y="9571"/>
                  <a:pt x="685033" y="-9394"/>
                  <a:pt x="837135" y="0"/>
                </a:cubicBezTo>
                <a:cubicBezTo>
                  <a:pt x="989237" y="9394"/>
                  <a:pt x="1128397" y="4291"/>
                  <a:pt x="1332474" y="0"/>
                </a:cubicBezTo>
                <a:cubicBezTo>
                  <a:pt x="1536551" y="-4291"/>
                  <a:pt x="1598275" y="-6468"/>
                  <a:pt x="1857534" y="0"/>
                </a:cubicBezTo>
                <a:cubicBezTo>
                  <a:pt x="2061670" y="-28241"/>
                  <a:pt x="2266876" y="174221"/>
                  <a:pt x="2229050" y="371516"/>
                </a:cubicBezTo>
                <a:cubicBezTo>
                  <a:pt x="2225492" y="622520"/>
                  <a:pt x="2238820" y="635885"/>
                  <a:pt x="2229050" y="877989"/>
                </a:cubicBezTo>
                <a:cubicBezTo>
                  <a:pt x="2219280" y="1120093"/>
                  <a:pt x="2234800" y="1182115"/>
                  <a:pt x="2229050" y="1384461"/>
                </a:cubicBezTo>
                <a:cubicBezTo>
                  <a:pt x="2223300" y="1586807"/>
                  <a:pt x="2237241" y="1656018"/>
                  <a:pt x="2229050" y="1890934"/>
                </a:cubicBezTo>
                <a:cubicBezTo>
                  <a:pt x="2227078" y="2055188"/>
                  <a:pt x="2087684" y="2278179"/>
                  <a:pt x="1857534" y="2262450"/>
                </a:cubicBezTo>
                <a:cubicBezTo>
                  <a:pt x="1737443" y="2280926"/>
                  <a:pt x="1585437" y="2261725"/>
                  <a:pt x="1377055" y="2262450"/>
                </a:cubicBezTo>
                <a:cubicBezTo>
                  <a:pt x="1168673" y="2263175"/>
                  <a:pt x="1049839" y="2259835"/>
                  <a:pt x="926296" y="2262450"/>
                </a:cubicBezTo>
                <a:cubicBezTo>
                  <a:pt x="802753" y="2265065"/>
                  <a:pt x="568405" y="2249338"/>
                  <a:pt x="371516" y="2262450"/>
                </a:cubicBezTo>
                <a:cubicBezTo>
                  <a:pt x="171310" y="2267065"/>
                  <a:pt x="36646" y="2074206"/>
                  <a:pt x="0" y="1890934"/>
                </a:cubicBezTo>
                <a:cubicBezTo>
                  <a:pt x="-5020" y="1701092"/>
                  <a:pt x="19915" y="1627494"/>
                  <a:pt x="0" y="1384461"/>
                </a:cubicBezTo>
                <a:cubicBezTo>
                  <a:pt x="-19915" y="1141428"/>
                  <a:pt x="-4796" y="983836"/>
                  <a:pt x="0" y="862794"/>
                </a:cubicBezTo>
                <a:cubicBezTo>
                  <a:pt x="4796" y="741752"/>
                  <a:pt x="23401" y="517218"/>
                  <a:pt x="0" y="371516"/>
                </a:cubicBezTo>
                <a:close/>
              </a:path>
              <a:path w="2229050" h="2262450" stroke="0" extrusionOk="0">
                <a:moveTo>
                  <a:pt x="0" y="371516"/>
                </a:moveTo>
                <a:cubicBezTo>
                  <a:pt x="-38442" y="142621"/>
                  <a:pt x="119468" y="17589"/>
                  <a:pt x="371516" y="0"/>
                </a:cubicBezTo>
                <a:cubicBezTo>
                  <a:pt x="530443" y="19024"/>
                  <a:pt x="788583" y="-15376"/>
                  <a:pt x="896576" y="0"/>
                </a:cubicBezTo>
                <a:cubicBezTo>
                  <a:pt x="1004569" y="15376"/>
                  <a:pt x="1201262" y="-20861"/>
                  <a:pt x="1377055" y="0"/>
                </a:cubicBezTo>
                <a:cubicBezTo>
                  <a:pt x="1552848" y="20861"/>
                  <a:pt x="1640400" y="-20172"/>
                  <a:pt x="1857534" y="0"/>
                </a:cubicBezTo>
                <a:cubicBezTo>
                  <a:pt x="2055955" y="-21781"/>
                  <a:pt x="2233622" y="149415"/>
                  <a:pt x="2229050" y="371516"/>
                </a:cubicBezTo>
                <a:cubicBezTo>
                  <a:pt x="2226494" y="472165"/>
                  <a:pt x="2245745" y="675791"/>
                  <a:pt x="2229050" y="847600"/>
                </a:cubicBezTo>
                <a:cubicBezTo>
                  <a:pt x="2212355" y="1019409"/>
                  <a:pt x="2216333" y="1086157"/>
                  <a:pt x="2229050" y="1323685"/>
                </a:cubicBezTo>
                <a:cubicBezTo>
                  <a:pt x="2241767" y="1561213"/>
                  <a:pt x="2216614" y="1615486"/>
                  <a:pt x="2229050" y="1890934"/>
                </a:cubicBezTo>
                <a:cubicBezTo>
                  <a:pt x="2275715" y="2107337"/>
                  <a:pt x="2020910" y="2255688"/>
                  <a:pt x="1857534" y="2262450"/>
                </a:cubicBezTo>
                <a:cubicBezTo>
                  <a:pt x="1617591" y="2256442"/>
                  <a:pt x="1578952" y="2267554"/>
                  <a:pt x="1362195" y="2262450"/>
                </a:cubicBezTo>
                <a:cubicBezTo>
                  <a:pt x="1145438" y="2257346"/>
                  <a:pt x="1068201" y="2256260"/>
                  <a:pt x="881716" y="2262450"/>
                </a:cubicBezTo>
                <a:cubicBezTo>
                  <a:pt x="695231" y="2268640"/>
                  <a:pt x="562476" y="2248816"/>
                  <a:pt x="371516" y="2262450"/>
                </a:cubicBezTo>
                <a:cubicBezTo>
                  <a:pt x="187458" y="2236225"/>
                  <a:pt x="-21089" y="2087965"/>
                  <a:pt x="0" y="1890934"/>
                </a:cubicBezTo>
                <a:cubicBezTo>
                  <a:pt x="-473" y="1727838"/>
                  <a:pt x="-1127" y="1613211"/>
                  <a:pt x="0" y="1384461"/>
                </a:cubicBezTo>
                <a:cubicBezTo>
                  <a:pt x="1127" y="1155711"/>
                  <a:pt x="19393" y="1014652"/>
                  <a:pt x="0" y="847600"/>
                </a:cubicBezTo>
                <a:cubicBezTo>
                  <a:pt x="-19393" y="680548"/>
                  <a:pt x="-16455" y="603844"/>
                  <a:pt x="0" y="371516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AutoShape 2" descr="Створене зображення">
            <a:extLst>
              <a:ext uri="{FF2B5EF4-FFF2-40B4-BE49-F238E27FC236}">
                <a16:creationId xmlns:a16="http://schemas.microsoft.com/office/drawing/2014/main" id="{DD1045A9-5D5E-48F1-B68D-D6A4E2E76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FE1C5B-A9DE-488A-9BAD-8F0317DB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82" y="2071024"/>
            <a:ext cx="1858555" cy="18585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242A7E-FBF3-470E-89BE-99A6281F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60" y="1838023"/>
            <a:ext cx="2043149" cy="204314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A3C703-2175-4629-AFC6-73392DD435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72" y="1748619"/>
            <a:ext cx="2262450" cy="22624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D7EE9A-98A9-4058-8CCB-A80A54A63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47" y="1803410"/>
            <a:ext cx="2266164" cy="22661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639F53-045E-440D-86CE-D6D92CBC0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43" y="2320577"/>
            <a:ext cx="1289203" cy="12318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B09AA0-6141-480F-A840-2A759EB21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24" y="1988222"/>
            <a:ext cx="1894696" cy="178324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31CD7B-D58A-49FF-8D71-7C183F8FE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40817" y="1746768"/>
            <a:ext cx="2305749" cy="230574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B1A7309-7DF6-4220-BFF4-547BB04B2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227" y="2553238"/>
            <a:ext cx="977634" cy="8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75C3778F-3C8F-440B-8039-E2FF39FDB6B7}"/>
              </a:ext>
            </a:extLst>
          </p:cNvPr>
          <p:cNvSpPr/>
          <p:nvPr/>
        </p:nvSpPr>
        <p:spPr>
          <a:xfrm>
            <a:off x="882450" y="4312028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DBDEE0-D46A-4A49-8E0D-CFE28E9625B9}"/>
              </a:ext>
            </a:extLst>
          </p:cNvPr>
          <p:cNvSpPr txBox="1"/>
          <p:nvPr/>
        </p:nvSpPr>
        <p:spPr>
          <a:xfrm>
            <a:off x="1305066" y="4332861"/>
            <a:ext cx="18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Кто?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66E0E35D-0CEC-4824-A958-2CB6C79BAE5A}"/>
              </a:ext>
            </a:extLst>
          </p:cNvPr>
          <p:cNvSpPr/>
          <p:nvPr/>
        </p:nvSpPr>
        <p:spPr>
          <a:xfrm>
            <a:off x="3461435" y="4294173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3EAD9F-E92F-4403-BF77-60B51E054A5B}"/>
              </a:ext>
            </a:extLst>
          </p:cNvPr>
          <p:cNvSpPr txBox="1"/>
          <p:nvPr/>
        </p:nvSpPr>
        <p:spPr>
          <a:xfrm>
            <a:off x="3436490" y="4403685"/>
            <a:ext cx="248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Что сделал?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238FFDDB-4167-4B92-8D18-D39FD2E44FB9}"/>
              </a:ext>
            </a:extLst>
          </p:cNvPr>
          <p:cNvSpPr/>
          <p:nvPr/>
        </p:nvSpPr>
        <p:spPr>
          <a:xfrm>
            <a:off x="9037444" y="4363727"/>
            <a:ext cx="2229050" cy="790308"/>
          </a:xfrm>
          <a:custGeom>
            <a:avLst/>
            <a:gdLst>
              <a:gd name="connsiteX0" fmla="*/ 0 w 2229050"/>
              <a:gd name="connsiteY0" fmla="*/ 131721 h 790308"/>
              <a:gd name="connsiteX1" fmla="*/ 131721 w 2229050"/>
              <a:gd name="connsiteY1" fmla="*/ 0 h 790308"/>
              <a:gd name="connsiteX2" fmla="*/ 806580 w 2229050"/>
              <a:gd name="connsiteY2" fmla="*/ 0 h 790308"/>
              <a:gd name="connsiteX3" fmla="*/ 1461782 w 2229050"/>
              <a:gd name="connsiteY3" fmla="*/ 0 h 790308"/>
              <a:gd name="connsiteX4" fmla="*/ 2097329 w 2229050"/>
              <a:gd name="connsiteY4" fmla="*/ 0 h 790308"/>
              <a:gd name="connsiteX5" fmla="*/ 2229050 w 2229050"/>
              <a:gd name="connsiteY5" fmla="*/ 131721 h 790308"/>
              <a:gd name="connsiteX6" fmla="*/ 2229050 w 2229050"/>
              <a:gd name="connsiteY6" fmla="*/ 658587 h 790308"/>
              <a:gd name="connsiteX7" fmla="*/ 2097329 w 2229050"/>
              <a:gd name="connsiteY7" fmla="*/ 790308 h 790308"/>
              <a:gd name="connsiteX8" fmla="*/ 1422470 w 2229050"/>
              <a:gd name="connsiteY8" fmla="*/ 790308 h 790308"/>
              <a:gd name="connsiteX9" fmla="*/ 826236 w 2229050"/>
              <a:gd name="connsiteY9" fmla="*/ 790308 h 790308"/>
              <a:gd name="connsiteX10" fmla="*/ 131721 w 2229050"/>
              <a:gd name="connsiteY10" fmla="*/ 790308 h 790308"/>
              <a:gd name="connsiteX11" fmla="*/ 0 w 2229050"/>
              <a:gd name="connsiteY11" fmla="*/ 658587 h 790308"/>
              <a:gd name="connsiteX12" fmla="*/ 0 w 2229050"/>
              <a:gd name="connsiteY12" fmla="*/ 131721 h 79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790308" fill="none" extrusionOk="0">
                <a:moveTo>
                  <a:pt x="0" y="131721"/>
                </a:moveTo>
                <a:cubicBezTo>
                  <a:pt x="-16949" y="61757"/>
                  <a:pt x="53818" y="-3557"/>
                  <a:pt x="131721" y="0"/>
                </a:cubicBezTo>
                <a:cubicBezTo>
                  <a:pt x="421025" y="-17726"/>
                  <a:pt x="533873" y="31624"/>
                  <a:pt x="806580" y="0"/>
                </a:cubicBezTo>
                <a:cubicBezTo>
                  <a:pt x="1079287" y="-31624"/>
                  <a:pt x="1162904" y="-14763"/>
                  <a:pt x="1461782" y="0"/>
                </a:cubicBezTo>
                <a:cubicBezTo>
                  <a:pt x="1760660" y="14763"/>
                  <a:pt x="1907602" y="-15051"/>
                  <a:pt x="2097329" y="0"/>
                </a:cubicBezTo>
                <a:cubicBezTo>
                  <a:pt x="2155647" y="594"/>
                  <a:pt x="2233659" y="50665"/>
                  <a:pt x="2229050" y="131721"/>
                </a:cubicBezTo>
                <a:cubicBezTo>
                  <a:pt x="2240209" y="331197"/>
                  <a:pt x="2215295" y="463434"/>
                  <a:pt x="2229050" y="658587"/>
                </a:cubicBezTo>
                <a:cubicBezTo>
                  <a:pt x="2234446" y="742018"/>
                  <a:pt x="2159049" y="796123"/>
                  <a:pt x="2097329" y="790308"/>
                </a:cubicBezTo>
                <a:cubicBezTo>
                  <a:pt x="1950357" y="763190"/>
                  <a:pt x="1742915" y="787518"/>
                  <a:pt x="1422470" y="790308"/>
                </a:cubicBezTo>
                <a:cubicBezTo>
                  <a:pt x="1102025" y="793098"/>
                  <a:pt x="1026300" y="805169"/>
                  <a:pt x="826236" y="790308"/>
                </a:cubicBezTo>
                <a:cubicBezTo>
                  <a:pt x="626172" y="775447"/>
                  <a:pt x="412612" y="771939"/>
                  <a:pt x="131721" y="790308"/>
                </a:cubicBezTo>
                <a:cubicBezTo>
                  <a:pt x="63758" y="791982"/>
                  <a:pt x="4590" y="746796"/>
                  <a:pt x="0" y="658587"/>
                </a:cubicBezTo>
                <a:cubicBezTo>
                  <a:pt x="-15016" y="430282"/>
                  <a:pt x="-10692" y="239844"/>
                  <a:pt x="0" y="131721"/>
                </a:cubicBezTo>
                <a:close/>
              </a:path>
              <a:path w="2229050" h="790308" stroke="0" extrusionOk="0">
                <a:moveTo>
                  <a:pt x="0" y="131721"/>
                </a:moveTo>
                <a:cubicBezTo>
                  <a:pt x="-9582" y="53064"/>
                  <a:pt x="56633" y="879"/>
                  <a:pt x="131721" y="0"/>
                </a:cubicBezTo>
                <a:cubicBezTo>
                  <a:pt x="383795" y="17537"/>
                  <a:pt x="609869" y="-5891"/>
                  <a:pt x="826236" y="0"/>
                </a:cubicBezTo>
                <a:cubicBezTo>
                  <a:pt x="1042603" y="5891"/>
                  <a:pt x="1317666" y="-15014"/>
                  <a:pt x="1461782" y="0"/>
                </a:cubicBezTo>
                <a:cubicBezTo>
                  <a:pt x="1605898" y="15014"/>
                  <a:pt x="1792123" y="11872"/>
                  <a:pt x="2097329" y="0"/>
                </a:cubicBezTo>
                <a:cubicBezTo>
                  <a:pt x="2167260" y="-9071"/>
                  <a:pt x="2232251" y="47129"/>
                  <a:pt x="2229050" y="131721"/>
                </a:cubicBezTo>
                <a:cubicBezTo>
                  <a:pt x="2251635" y="300948"/>
                  <a:pt x="2254257" y="510461"/>
                  <a:pt x="2229050" y="658587"/>
                </a:cubicBezTo>
                <a:cubicBezTo>
                  <a:pt x="2227943" y="720778"/>
                  <a:pt x="2163922" y="798860"/>
                  <a:pt x="2097329" y="790308"/>
                </a:cubicBezTo>
                <a:cubicBezTo>
                  <a:pt x="1946850" y="767583"/>
                  <a:pt x="1647860" y="785650"/>
                  <a:pt x="1481438" y="790308"/>
                </a:cubicBezTo>
                <a:cubicBezTo>
                  <a:pt x="1315016" y="794966"/>
                  <a:pt x="1074986" y="794023"/>
                  <a:pt x="826236" y="790308"/>
                </a:cubicBezTo>
                <a:cubicBezTo>
                  <a:pt x="577486" y="786593"/>
                  <a:pt x="399652" y="781383"/>
                  <a:pt x="131721" y="790308"/>
                </a:cubicBezTo>
                <a:cubicBezTo>
                  <a:pt x="60706" y="788597"/>
                  <a:pt x="12003" y="723595"/>
                  <a:pt x="0" y="658587"/>
                </a:cubicBezTo>
                <a:cubicBezTo>
                  <a:pt x="-11183" y="438096"/>
                  <a:pt x="-5569" y="362401"/>
                  <a:pt x="0" y="131721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B7C2CE-0535-46B7-AAF1-C509F637C7A0}"/>
              </a:ext>
            </a:extLst>
          </p:cNvPr>
          <p:cNvSpPr txBox="1"/>
          <p:nvPr/>
        </p:nvSpPr>
        <p:spPr>
          <a:xfrm>
            <a:off x="8955143" y="4373707"/>
            <a:ext cx="2489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Что будет делать?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B9C4300B-0A64-43A6-A7AE-197715602F06}"/>
              </a:ext>
            </a:extLst>
          </p:cNvPr>
          <p:cNvSpPr/>
          <p:nvPr/>
        </p:nvSpPr>
        <p:spPr>
          <a:xfrm>
            <a:off x="6092838" y="4257034"/>
            <a:ext cx="2229050" cy="662250"/>
          </a:xfrm>
          <a:custGeom>
            <a:avLst/>
            <a:gdLst>
              <a:gd name="connsiteX0" fmla="*/ 0 w 2229050"/>
              <a:gd name="connsiteY0" fmla="*/ 110377 h 662250"/>
              <a:gd name="connsiteX1" fmla="*/ 110377 w 2229050"/>
              <a:gd name="connsiteY1" fmla="*/ 0 h 662250"/>
              <a:gd name="connsiteX2" fmla="*/ 799892 w 2229050"/>
              <a:gd name="connsiteY2" fmla="*/ 0 h 662250"/>
              <a:gd name="connsiteX3" fmla="*/ 1469324 w 2229050"/>
              <a:gd name="connsiteY3" fmla="*/ 0 h 662250"/>
              <a:gd name="connsiteX4" fmla="*/ 2118673 w 2229050"/>
              <a:gd name="connsiteY4" fmla="*/ 0 h 662250"/>
              <a:gd name="connsiteX5" fmla="*/ 2229050 w 2229050"/>
              <a:gd name="connsiteY5" fmla="*/ 110377 h 662250"/>
              <a:gd name="connsiteX6" fmla="*/ 2229050 w 2229050"/>
              <a:gd name="connsiteY6" fmla="*/ 551873 h 662250"/>
              <a:gd name="connsiteX7" fmla="*/ 2118673 w 2229050"/>
              <a:gd name="connsiteY7" fmla="*/ 662250 h 662250"/>
              <a:gd name="connsiteX8" fmla="*/ 1429158 w 2229050"/>
              <a:gd name="connsiteY8" fmla="*/ 662250 h 662250"/>
              <a:gd name="connsiteX9" fmla="*/ 819975 w 2229050"/>
              <a:gd name="connsiteY9" fmla="*/ 662250 h 662250"/>
              <a:gd name="connsiteX10" fmla="*/ 110377 w 2229050"/>
              <a:gd name="connsiteY10" fmla="*/ 662250 h 662250"/>
              <a:gd name="connsiteX11" fmla="*/ 0 w 2229050"/>
              <a:gd name="connsiteY11" fmla="*/ 551873 h 662250"/>
              <a:gd name="connsiteX12" fmla="*/ 0 w 2229050"/>
              <a:gd name="connsiteY12" fmla="*/ 110377 h 6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9050" h="662250" fill="none" extrusionOk="0">
                <a:moveTo>
                  <a:pt x="0" y="110377"/>
                </a:moveTo>
                <a:cubicBezTo>
                  <a:pt x="-9961" y="51053"/>
                  <a:pt x="37611" y="-8146"/>
                  <a:pt x="110377" y="0"/>
                </a:cubicBezTo>
                <a:cubicBezTo>
                  <a:pt x="420874" y="18992"/>
                  <a:pt x="593753" y="-7226"/>
                  <a:pt x="799892" y="0"/>
                </a:cubicBezTo>
                <a:cubicBezTo>
                  <a:pt x="1006031" y="7226"/>
                  <a:pt x="1225335" y="-27607"/>
                  <a:pt x="1469324" y="0"/>
                </a:cubicBezTo>
                <a:cubicBezTo>
                  <a:pt x="1713313" y="27607"/>
                  <a:pt x="1843613" y="-14132"/>
                  <a:pt x="2118673" y="0"/>
                </a:cubicBezTo>
                <a:cubicBezTo>
                  <a:pt x="2177475" y="89"/>
                  <a:pt x="2235046" y="38608"/>
                  <a:pt x="2229050" y="110377"/>
                </a:cubicBezTo>
                <a:cubicBezTo>
                  <a:pt x="2207670" y="298081"/>
                  <a:pt x="2237602" y="414253"/>
                  <a:pt x="2229050" y="551873"/>
                </a:cubicBezTo>
                <a:cubicBezTo>
                  <a:pt x="2232931" y="620518"/>
                  <a:pt x="2167870" y="668453"/>
                  <a:pt x="2118673" y="662250"/>
                </a:cubicBezTo>
                <a:cubicBezTo>
                  <a:pt x="1954503" y="628696"/>
                  <a:pt x="1678119" y="633086"/>
                  <a:pt x="1429158" y="662250"/>
                </a:cubicBezTo>
                <a:cubicBezTo>
                  <a:pt x="1180197" y="691414"/>
                  <a:pt x="942972" y="672355"/>
                  <a:pt x="819975" y="662250"/>
                </a:cubicBezTo>
                <a:cubicBezTo>
                  <a:pt x="696978" y="652145"/>
                  <a:pt x="385379" y="648443"/>
                  <a:pt x="110377" y="662250"/>
                </a:cubicBezTo>
                <a:cubicBezTo>
                  <a:pt x="54233" y="663936"/>
                  <a:pt x="3322" y="624021"/>
                  <a:pt x="0" y="551873"/>
                </a:cubicBezTo>
                <a:cubicBezTo>
                  <a:pt x="7767" y="456622"/>
                  <a:pt x="18526" y="204188"/>
                  <a:pt x="0" y="110377"/>
                </a:cubicBezTo>
                <a:close/>
              </a:path>
              <a:path w="2229050" h="662250" stroke="0" extrusionOk="0">
                <a:moveTo>
                  <a:pt x="0" y="110377"/>
                </a:moveTo>
                <a:cubicBezTo>
                  <a:pt x="-9576" y="43510"/>
                  <a:pt x="36523" y="4839"/>
                  <a:pt x="110377" y="0"/>
                </a:cubicBezTo>
                <a:cubicBezTo>
                  <a:pt x="275927" y="-26595"/>
                  <a:pt x="499885" y="8355"/>
                  <a:pt x="819975" y="0"/>
                </a:cubicBezTo>
                <a:cubicBezTo>
                  <a:pt x="1140065" y="-8355"/>
                  <a:pt x="1226137" y="18285"/>
                  <a:pt x="1469324" y="0"/>
                </a:cubicBezTo>
                <a:cubicBezTo>
                  <a:pt x="1712511" y="-18285"/>
                  <a:pt x="1964304" y="-11585"/>
                  <a:pt x="2118673" y="0"/>
                </a:cubicBezTo>
                <a:cubicBezTo>
                  <a:pt x="2175137" y="-14483"/>
                  <a:pt x="2229894" y="46293"/>
                  <a:pt x="2229050" y="110377"/>
                </a:cubicBezTo>
                <a:cubicBezTo>
                  <a:pt x="2217765" y="327046"/>
                  <a:pt x="2213284" y="454748"/>
                  <a:pt x="2229050" y="551873"/>
                </a:cubicBezTo>
                <a:cubicBezTo>
                  <a:pt x="2228722" y="609709"/>
                  <a:pt x="2171786" y="673155"/>
                  <a:pt x="2118673" y="662250"/>
                </a:cubicBezTo>
                <a:cubicBezTo>
                  <a:pt x="1928159" y="643598"/>
                  <a:pt x="1779729" y="645893"/>
                  <a:pt x="1489407" y="662250"/>
                </a:cubicBezTo>
                <a:cubicBezTo>
                  <a:pt x="1199085" y="678607"/>
                  <a:pt x="1040942" y="668153"/>
                  <a:pt x="819975" y="662250"/>
                </a:cubicBezTo>
                <a:cubicBezTo>
                  <a:pt x="599008" y="656347"/>
                  <a:pt x="278641" y="655777"/>
                  <a:pt x="110377" y="662250"/>
                </a:cubicBezTo>
                <a:cubicBezTo>
                  <a:pt x="50663" y="661019"/>
                  <a:pt x="9143" y="606937"/>
                  <a:pt x="0" y="551873"/>
                </a:cubicBezTo>
                <a:cubicBezTo>
                  <a:pt x="18057" y="421520"/>
                  <a:pt x="-10501" y="257823"/>
                  <a:pt x="0" y="11037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BF2624-00F9-4C07-9881-1A4CD1F82712}"/>
              </a:ext>
            </a:extLst>
          </p:cNvPr>
          <p:cNvSpPr txBox="1"/>
          <p:nvPr/>
        </p:nvSpPr>
        <p:spPr>
          <a:xfrm>
            <a:off x="6572935" y="4288070"/>
            <a:ext cx="18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Что?</a:t>
            </a:r>
          </a:p>
        </p:txBody>
      </p:sp>
      <p:pic>
        <p:nvPicPr>
          <p:cNvPr id="1026" name="Picture 2" descr="ручка рисунок для детей 49 фото">
            <a:extLst>
              <a:ext uri="{FF2B5EF4-FFF2-40B4-BE49-F238E27FC236}">
                <a16:creationId xmlns:a16="http://schemas.microsoft.com/office/drawing/2014/main" id="{A94750DD-98A0-462E-B40F-D04E0545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58" y="2133247"/>
            <a:ext cx="2053580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E86383E-F967-4B29-8A82-EA35A61D1B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2" y="1911527"/>
            <a:ext cx="2096992" cy="209699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613955D-5EE3-40F4-A8F2-3697F78BB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92" y="2185727"/>
            <a:ext cx="1831930" cy="183193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1B64FE8-106E-4256-B239-63F855C487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9203" y="1587039"/>
            <a:ext cx="1898698" cy="284804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0C6C33C-7EC0-406D-83D2-86D2AE58D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09" y="1646963"/>
            <a:ext cx="2262450" cy="226245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34B81EC-6B9B-4EE8-9C77-77CD2E3640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6" y="1773612"/>
            <a:ext cx="2325760" cy="232576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1DD2E4E-626E-4C0A-A94E-924E894390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99" y="2293952"/>
            <a:ext cx="1488817" cy="148881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CD8E97-5EBE-4F50-9F91-648E6AA328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1" y="1808835"/>
            <a:ext cx="2409629" cy="240962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89DBC11-E91B-4605-BA84-54B4ADACFD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67" y="1923614"/>
            <a:ext cx="2368554" cy="23685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F97490C-C202-4DB6-AA09-52A1D93E49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139" y="1620286"/>
            <a:ext cx="1975207" cy="2962811"/>
          </a:xfrm>
          <a:prstGeom prst="rect">
            <a:avLst/>
          </a:prstGeom>
        </p:spPr>
      </p:pic>
      <p:pic>
        <p:nvPicPr>
          <p:cNvPr id="1028" name="Picture 4" descr="Skateboard Vector Art Vector Illustration Skate: стоковая векторная графика  (без лицензионных платежей), 2202955763 | Shutterstock">
            <a:extLst>
              <a:ext uri="{FF2B5EF4-FFF2-40B4-BE49-F238E27FC236}">
                <a16:creationId xmlns:a16="http://schemas.microsoft.com/office/drawing/2014/main" id="{4CA0E068-8B7B-4EAD-85F2-8578F30A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643" b="90000" l="3675" r="99613">
                        <a14:foregroundMark x1="3868" y1="4643" x2="9865" y2="18929"/>
                        <a14:foregroundMark x1="93037" y1="67500" x2="99613" y2="74286"/>
                        <a14:foregroundMark x1="82979" y1="89643" x2="82979" y2="8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2" y="2597835"/>
            <a:ext cx="1969408" cy="1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BE17F966-9719-4DE9-9168-32156C43E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5" y="2162129"/>
            <a:ext cx="1595789" cy="159578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0E07C31-2D22-4FFB-AA21-6D7342C2B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4" y="1770576"/>
            <a:ext cx="2229211" cy="222921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D0AE114-9FF9-4D88-8E94-9E58A64EAA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87" y="2315936"/>
            <a:ext cx="1600656" cy="16006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B140D-3310-4648-BDE2-688EFEB306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27" y="1983185"/>
            <a:ext cx="1879459" cy="187945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E055B9A-FD0D-4057-8BAE-8B27240585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77" y="1995304"/>
            <a:ext cx="1409538" cy="204393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10C5CD8-01B4-44CF-8AAE-0307157702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6461">
            <a:off x="6255111" y="2750363"/>
            <a:ext cx="1666089" cy="81221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709C2B-ADD1-436D-94BE-4B083E95AF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922" y="1715363"/>
            <a:ext cx="1685964" cy="25289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0B520C6-B40D-4C15-8AE0-8752901CA38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929" y="1646963"/>
            <a:ext cx="1911354" cy="28670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157B48-D34F-4EF2-A962-F59E21C9F51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1" y="1858087"/>
            <a:ext cx="2209614" cy="220961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534A2B-D7F5-4733-98EE-DDA06EEBAA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23" y="2102817"/>
            <a:ext cx="1784129" cy="178412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BE7A07E-2994-482B-8592-81376AFF1B5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89" y="1895774"/>
            <a:ext cx="2027759" cy="20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41C82A7-D8BC-4C28-920F-7F057A443207}"/>
</file>

<file path=customXml/itemProps2.xml><?xml version="1.0" encoding="utf-8"?>
<ds:datastoreItem xmlns:ds="http://schemas.openxmlformats.org/officeDocument/2006/customXml" ds:itemID="{769FA257-13A5-499C-BF2F-0A042CDD7131}"/>
</file>

<file path=customXml/itemProps3.xml><?xml version="1.0" encoding="utf-8"?>
<ds:datastoreItem xmlns:ds="http://schemas.openxmlformats.org/officeDocument/2006/customXml" ds:itemID="{71857B59-EDB6-430D-83FC-70516454EA27}"/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14</cp:revision>
  <dcterms:created xsi:type="dcterms:W3CDTF">2026-02-19T14:04:30Z</dcterms:created>
  <dcterms:modified xsi:type="dcterms:W3CDTF">2026-03-06T07:09:44Z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