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B8970-3552-D2D9-ADAB-84A9E08866F2}" v="15" dt="2026-03-09T21:13:5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16B8970-3552-D2D9-ADAB-84A9E08866F2}"/>
    <pc:docChg chg="modSld">
      <pc:chgData name="somovaasya3" userId="S::somovaasya3_gmail.com#ext#@slideedu.onmicrosoft.com::05b36399-d501-4a7b-87fd-615099445ab5" providerId="AD" clId="Web-{016B8970-3552-D2D9-ADAB-84A9E08866F2}" dt="2026-03-09T21:13:52.663" v="14" actId="1076"/>
      <pc:docMkLst>
        <pc:docMk/>
      </pc:docMkLst>
      <pc:sldChg chg="modSp">
        <pc:chgData name="somovaasya3" userId="S::somovaasya3_gmail.com#ext#@slideedu.onmicrosoft.com::05b36399-d501-4a7b-87fd-615099445ab5" providerId="AD" clId="Web-{016B8970-3552-D2D9-ADAB-84A9E08866F2}" dt="2026-03-09T21:13:52.663" v="14" actId="1076"/>
        <pc:sldMkLst>
          <pc:docMk/>
          <pc:sldMk cId="2551962127" sldId="256"/>
        </pc:sldMkLst>
        <pc:picChg chg="mod">
          <ac:chgData name="somovaasya3" userId="S::somovaasya3_gmail.com#ext#@slideedu.onmicrosoft.com::05b36399-d501-4a7b-87fd-615099445ab5" providerId="AD" clId="Web-{016B8970-3552-D2D9-ADAB-84A9E08866F2}" dt="2026-03-09T21:11:59.692" v="0"/>
          <ac:picMkLst>
            <pc:docMk/>
            <pc:sldMk cId="2551962127" sldId="256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016B8970-3552-D2D9-ADAB-84A9E08866F2}" dt="2026-03-09T21:11:59.738" v="1"/>
          <ac:picMkLst>
            <pc:docMk/>
            <pc:sldMk cId="2551962127" sldId="256"/>
            <ac:picMk id="3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016B8970-3552-D2D9-ADAB-84A9E08866F2}" dt="2026-03-09T21:12:42.708" v="9" actId="1076"/>
          <ac:picMkLst>
            <pc:docMk/>
            <pc:sldMk cId="2551962127" sldId="256"/>
            <ac:picMk id="3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016B8970-3552-D2D9-ADAB-84A9E08866F2}" dt="2026-03-09T21:13:52.663" v="14" actId="1076"/>
          <ac:picMkLst>
            <pc:docMk/>
            <pc:sldMk cId="2551962127" sldId="256"/>
            <ac:picMk id="3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016B8970-3552-D2D9-ADAB-84A9E08866F2}" dt="2026-03-09T21:12:05.129" v="4" actId="1076"/>
          <ac:picMkLst>
            <pc:docMk/>
            <pc:sldMk cId="2551962127" sldId="256"/>
            <ac:picMk id="4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2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9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7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1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7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51EE-0361-4580-96E2-83AD2FC8CF56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581E-B0EB-48B0-9480-C3E58629F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3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801207" y="764931"/>
            <a:ext cx="3302978" cy="538089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657350" y="764931"/>
            <a:ext cx="1736481" cy="5380892"/>
            <a:chOff x="1657350" y="764931"/>
            <a:chExt cx="1736481" cy="538089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57350" y="764931"/>
              <a:ext cx="1736481" cy="5380892"/>
            </a:xfrm>
            <a:prstGeom prst="roundRect">
              <a:avLst>
                <a:gd name="adj" fmla="val 958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672" y="764931"/>
              <a:ext cx="1250236" cy="123044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870" y="3437677"/>
              <a:ext cx="1305525" cy="130552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4628" y="2105466"/>
              <a:ext cx="1345347" cy="134534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534" y="4876869"/>
              <a:ext cx="1135536" cy="1135536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863331"/>
            <a:ext cx="1090246" cy="109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863331"/>
            <a:ext cx="1090246" cy="10902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863331"/>
            <a:ext cx="1090246" cy="10902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2118604"/>
            <a:ext cx="1090246" cy="1090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2118604"/>
            <a:ext cx="1090246" cy="10902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2118604"/>
            <a:ext cx="1090246" cy="1090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3596054"/>
            <a:ext cx="1090246" cy="10902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3596054"/>
            <a:ext cx="1090246" cy="1090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3596054"/>
            <a:ext cx="1090246" cy="10902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4928088"/>
            <a:ext cx="1090246" cy="1090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4928088"/>
            <a:ext cx="1090246" cy="10902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4928088"/>
            <a:ext cx="1090246" cy="1090246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801207" y="764931"/>
            <a:ext cx="3302978" cy="5380892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657349" y="764931"/>
            <a:ext cx="1736481" cy="5380892"/>
            <a:chOff x="1657350" y="764931"/>
            <a:chExt cx="1736481" cy="538089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657350" y="764931"/>
              <a:ext cx="1736481" cy="5380892"/>
            </a:xfrm>
            <a:prstGeom prst="roundRect">
              <a:avLst>
                <a:gd name="adj" fmla="val 9584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1" t="19872" r="20300" b="29102"/>
            <a:stretch/>
          </p:blipFill>
          <p:spPr>
            <a:xfrm>
              <a:off x="1806355" y="889935"/>
              <a:ext cx="1354942" cy="106364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4870" r="9786" b="13720"/>
            <a:stretch/>
          </p:blipFill>
          <p:spPr>
            <a:xfrm>
              <a:off x="1951222" y="2118604"/>
              <a:ext cx="1148736" cy="131907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6" t="5513" r="19274" b="8589"/>
            <a:stretch/>
          </p:blipFill>
          <p:spPr>
            <a:xfrm flipH="1">
              <a:off x="2103895" y="3596054"/>
              <a:ext cx="854596" cy="1157136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903608" y="4790811"/>
              <a:ext cx="1251431" cy="1229019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863331"/>
            <a:ext cx="1090246" cy="10902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863331"/>
            <a:ext cx="1090246" cy="10902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863331"/>
            <a:ext cx="1090246" cy="10902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2118604"/>
            <a:ext cx="1090246" cy="10902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2118604"/>
            <a:ext cx="1090246" cy="109024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2118604"/>
            <a:ext cx="1090246" cy="10902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3596054"/>
            <a:ext cx="1090246" cy="10902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3596054"/>
            <a:ext cx="1090246" cy="10902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15" y="3596054"/>
            <a:ext cx="1090246" cy="10902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4928088"/>
            <a:ext cx="1090246" cy="10902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9" y="4928088"/>
            <a:ext cx="1090246" cy="109024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31" y="4927503"/>
            <a:ext cx="1090246" cy="10902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88" y="3208850"/>
            <a:ext cx="3051273" cy="30512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" y="5364951"/>
            <a:ext cx="1035358" cy="96350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23440"/>
          <a:stretch/>
        </p:blipFill>
        <p:spPr>
          <a:xfrm>
            <a:off x="7685881" y="-633799"/>
            <a:ext cx="4510454" cy="81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C3830-15B4-4C15-94C9-D0B97EB7980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EBA1653-C5FB-4E61-8615-2D99855291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BC4C3-BA66-4BC2-A9EC-B2ABA6D15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2026-03-05T18:15:51Z</dcterms:created>
  <dcterms:modified xsi:type="dcterms:W3CDTF">2026-03-09T21:13:53Z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