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9FA25C-748D-A9AA-6E10-5960D0EA65E9}" v="50" dt="2026-03-09T22:26:50.498"/>
    <p1510:client id="{FC90DD25-107D-0BE4-DEB6-ABA29D1CE8DB}" v="1" dt="2026-03-09T22:27:44.3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E09FA25C-748D-A9AA-6E10-5960D0EA65E9}"/>
    <pc:docChg chg="modSld">
      <pc:chgData name="somovaasya3" userId="S::somovaasya3_gmail.com#ext#@slideedu.onmicrosoft.com::05b36399-d501-4a7b-87fd-615099445ab5" providerId="AD" clId="Web-{E09FA25C-748D-A9AA-6E10-5960D0EA65E9}" dt="2026-03-09T22:26:50.498" v="40" actId="1076"/>
      <pc:docMkLst>
        <pc:docMk/>
      </pc:docMkLst>
      <pc:sldChg chg="delSp modSp delAnim">
        <pc:chgData name="somovaasya3" userId="S::somovaasya3_gmail.com#ext#@slideedu.onmicrosoft.com::05b36399-d501-4a7b-87fd-615099445ab5" providerId="AD" clId="Web-{E09FA25C-748D-A9AA-6E10-5960D0EA65E9}" dt="2026-03-09T22:26:50.498" v="40" actId="1076"/>
        <pc:sldMkLst>
          <pc:docMk/>
          <pc:sldMk cId="46455178" sldId="258"/>
        </pc:sldMkLst>
        <pc:spChg chg="mod">
          <ac:chgData name="somovaasya3" userId="S::somovaasya3_gmail.com#ext#@slideedu.onmicrosoft.com::05b36399-d501-4a7b-87fd-615099445ab5" providerId="AD" clId="Web-{E09FA25C-748D-A9AA-6E10-5960D0EA65E9}" dt="2026-03-09T22:25:39.323" v="13" actId="20577"/>
          <ac:spMkLst>
            <pc:docMk/>
            <pc:sldMk cId="46455178" sldId="258"/>
            <ac:spMk id="4" creationId="{00000000-0000-0000-0000-000000000000}"/>
          </ac:spMkLst>
        </pc:spChg>
        <pc:spChg chg="mod">
          <ac:chgData name="somovaasya3" userId="S::somovaasya3_gmail.com#ext#@slideedu.onmicrosoft.com::05b36399-d501-4a7b-87fd-615099445ab5" providerId="AD" clId="Web-{E09FA25C-748D-A9AA-6E10-5960D0EA65E9}" dt="2026-03-09T22:26:30.481" v="29" actId="20577"/>
          <ac:spMkLst>
            <pc:docMk/>
            <pc:sldMk cId="46455178" sldId="258"/>
            <ac:spMk id="6" creationId="{00000000-0000-0000-0000-000000000000}"/>
          </ac:spMkLst>
        </pc:spChg>
        <pc:spChg chg="del mod topLvl">
          <ac:chgData name="somovaasya3" userId="S::somovaasya3_gmail.com#ext#@slideedu.onmicrosoft.com::05b36399-d501-4a7b-87fd-615099445ab5" providerId="AD" clId="Web-{E09FA25C-748D-A9AA-6E10-5960D0EA65E9}" dt="2026-03-09T22:26:16.637" v="22"/>
          <ac:spMkLst>
            <pc:docMk/>
            <pc:sldMk cId="46455178" sldId="258"/>
            <ac:spMk id="21" creationId="{00000000-0000-0000-0000-000000000000}"/>
          </ac:spMkLst>
        </pc:spChg>
        <pc:grpChg chg="mod topLvl">
          <ac:chgData name="somovaasya3" userId="S::somovaasya3_gmail.com#ext#@slideedu.onmicrosoft.com::05b36399-d501-4a7b-87fd-615099445ab5" providerId="AD" clId="Web-{E09FA25C-748D-A9AA-6E10-5960D0EA65E9}" dt="2026-03-09T22:26:33.935" v="30" actId="1076"/>
          <ac:grpSpMkLst>
            <pc:docMk/>
            <pc:sldMk cId="46455178" sldId="258"/>
            <ac:grpSpMk id="12" creationId="{00000000-0000-0000-0000-000000000000}"/>
          </ac:grpSpMkLst>
        </pc:grpChg>
        <pc:grpChg chg="del mod">
          <ac:chgData name="somovaasya3" userId="S::somovaasya3_gmail.com#ext#@slideedu.onmicrosoft.com::05b36399-d501-4a7b-87fd-615099445ab5" providerId="AD" clId="Web-{E09FA25C-748D-A9AA-6E10-5960D0EA65E9}" dt="2026-03-09T22:26:16.637" v="22"/>
          <ac:grpSpMkLst>
            <pc:docMk/>
            <pc:sldMk cId="46455178" sldId="258"/>
            <ac:grpSpMk id="22" creationId="{00000000-0000-0000-0000-000000000000}"/>
          </ac:grpSpMkLst>
        </pc:grpChg>
        <pc:picChg chg="mod">
          <ac:chgData name="somovaasya3" userId="S::somovaasya3_gmail.com#ext#@slideedu.onmicrosoft.com::05b36399-d501-4a7b-87fd-615099445ab5" providerId="AD" clId="Web-{E09FA25C-748D-A9AA-6E10-5960D0EA65E9}" dt="2026-03-09T22:25:18.447" v="8" actId="1076"/>
          <ac:picMkLst>
            <pc:docMk/>
            <pc:sldMk cId="46455178" sldId="258"/>
            <ac:picMk id="3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E09FA25C-748D-A9AA-6E10-5960D0EA65E9}" dt="2026-03-09T22:26:35.607" v="31" actId="1076"/>
          <ac:picMkLst>
            <pc:docMk/>
            <pc:sldMk cId="46455178" sldId="258"/>
            <ac:picMk id="8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E09FA25C-748D-A9AA-6E10-5960D0EA65E9}" dt="2026-03-09T22:26:50.498" v="40" actId="1076"/>
          <ac:picMkLst>
            <pc:docMk/>
            <pc:sldMk cId="46455178" sldId="258"/>
            <ac:picMk id="24" creationId="{00000000-0000-0000-0000-000000000000}"/>
          </ac:picMkLst>
        </pc:picChg>
      </pc:sldChg>
    </pc:docChg>
  </pc:docChgLst>
  <pc:docChgLst>
    <pc:chgData clId="Web-{E09FA25C-748D-A9AA-6E10-5960D0EA65E9}"/>
    <pc:docChg chg="modSld">
      <pc:chgData name="" userId="" providerId="" clId="Web-{E09FA25C-748D-A9AA-6E10-5960D0EA65E9}" dt="2026-03-09T22:24:57.883" v="1" actId="1076"/>
      <pc:docMkLst>
        <pc:docMk/>
      </pc:docMkLst>
      <pc:sldChg chg="modSp">
        <pc:chgData name="" userId="" providerId="" clId="Web-{E09FA25C-748D-A9AA-6E10-5960D0EA65E9}" dt="2026-03-09T22:24:57.883" v="1" actId="1076"/>
        <pc:sldMkLst>
          <pc:docMk/>
          <pc:sldMk cId="46455178" sldId="258"/>
        </pc:sldMkLst>
        <pc:grpChg chg="mod">
          <ac:chgData name="" userId="" providerId="" clId="Web-{E09FA25C-748D-A9AA-6E10-5960D0EA65E9}" dt="2026-03-09T22:24:57.883" v="1" actId="1076"/>
          <ac:grpSpMkLst>
            <pc:docMk/>
            <pc:sldMk cId="46455178" sldId="258"/>
            <ac:grpSpMk id="22" creationId="{00000000-0000-0000-0000-000000000000}"/>
          </ac:grpSpMkLst>
        </pc:grpChg>
        <pc:picChg chg="mod">
          <ac:chgData name="" userId="" providerId="" clId="Web-{E09FA25C-748D-A9AA-6E10-5960D0EA65E9}" dt="2026-03-09T22:24:56.508" v="0" actId="1076"/>
          <ac:picMkLst>
            <pc:docMk/>
            <pc:sldMk cId="46455178" sldId="258"/>
            <ac:picMk id="24" creationId="{00000000-0000-0000-0000-000000000000}"/>
          </ac:picMkLst>
        </pc:picChg>
      </pc:sldChg>
    </pc:docChg>
  </pc:docChgLst>
  <pc:docChgLst>
    <pc:chgData name="somovaasya3" userId="S::somovaasya3_gmail.com#ext#@slideedu.onmicrosoft.com::05b36399-d501-4a7b-87fd-615099445ab5" providerId="AD" clId="Web-{FC90DD25-107D-0BE4-DEB6-ABA29D1CE8DB}"/>
    <pc:docChg chg="modSld">
      <pc:chgData name="somovaasya3" userId="S::somovaasya3_gmail.com#ext#@slideedu.onmicrosoft.com::05b36399-d501-4a7b-87fd-615099445ab5" providerId="AD" clId="Web-{FC90DD25-107D-0BE4-DEB6-ABA29D1CE8DB}" dt="2026-03-09T22:27:44.352" v="0"/>
      <pc:docMkLst>
        <pc:docMk/>
      </pc:docMkLst>
      <pc:sldChg chg="addAnim">
        <pc:chgData name="somovaasya3" userId="S::somovaasya3_gmail.com#ext#@slideedu.onmicrosoft.com::05b36399-d501-4a7b-87fd-615099445ab5" providerId="AD" clId="Web-{FC90DD25-107D-0BE4-DEB6-ABA29D1CE8DB}" dt="2026-03-09T22:27:44.352" v="0"/>
        <pc:sldMkLst>
          <pc:docMk/>
          <pc:sldMk cId="46455178" sldId="25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84582-2BC9-45F5-92D1-2B30F60356C0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AC7D-6D46-44D2-BA9E-94034B3ABF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213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84582-2BC9-45F5-92D1-2B30F60356C0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AC7D-6D46-44D2-BA9E-94034B3ABF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714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84582-2BC9-45F5-92D1-2B30F60356C0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AC7D-6D46-44D2-BA9E-94034B3ABF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096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84582-2BC9-45F5-92D1-2B30F60356C0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AC7D-6D46-44D2-BA9E-94034B3ABF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87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84582-2BC9-45F5-92D1-2B30F60356C0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AC7D-6D46-44D2-BA9E-94034B3ABF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19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84582-2BC9-45F5-92D1-2B30F60356C0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AC7D-6D46-44D2-BA9E-94034B3ABF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777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84582-2BC9-45F5-92D1-2B30F60356C0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AC7D-6D46-44D2-BA9E-94034B3ABF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64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84582-2BC9-45F5-92D1-2B30F60356C0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AC7D-6D46-44D2-BA9E-94034B3ABF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001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84582-2BC9-45F5-92D1-2B30F60356C0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AC7D-6D46-44D2-BA9E-94034B3ABF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99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84582-2BC9-45F5-92D1-2B30F60356C0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AC7D-6D46-44D2-BA9E-94034B3ABF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474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84582-2BC9-45F5-92D1-2B30F60356C0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AC7D-6D46-44D2-BA9E-94034B3ABF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628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84582-2BC9-45F5-92D1-2B30F60356C0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6AC7D-6D46-44D2-BA9E-94034B3ABF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83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1063549" y="122562"/>
            <a:ext cx="8532000" cy="6588000"/>
            <a:chOff x="1338095" y="135000"/>
            <a:chExt cx="8532000" cy="6588000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1338095" y="135000"/>
              <a:ext cx="8532000" cy="6588000"/>
            </a:xfrm>
            <a:prstGeom prst="roundRect">
              <a:avLst>
                <a:gd name="adj" fmla="val 5488"/>
              </a:avLst>
            </a:prstGeom>
            <a:solidFill>
              <a:schemeClr val="bg1"/>
            </a:solidFill>
            <a:ln w="762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5682" y="308203"/>
              <a:ext cx="5143655" cy="3268485"/>
            </a:xfrm>
            <a:prstGeom prst="round2DiagRect">
              <a:avLst>
                <a:gd name="adj1" fmla="val 12440"/>
                <a:gd name="adj2" fmla="val 0"/>
              </a:avLst>
            </a:prstGeom>
            <a:ln w="28575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1357436" y="3733569"/>
              <a:ext cx="8493318" cy="286232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ru-RU" sz="2000" dirty="0">
                  <a:latin typeface="Arial"/>
                  <a:cs typeface="Arial"/>
                </a:rPr>
                <a:t>В сентябре в деревне Берёзки начался ярмарочный день.</a:t>
              </a:r>
            </a:p>
            <a:p>
              <a:r>
                <a:rPr lang="ru-RU" sz="2000" dirty="0">
                  <a:latin typeface="Arial"/>
                  <a:cs typeface="Arial"/>
                </a:rPr>
                <a:t>Утром Игорь и Дарья пришли на </a:t>
              </a:r>
              <a:r>
                <a:rPr lang="ru-RU" sz="2000" err="1">
                  <a:latin typeface="Arial"/>
                  <a:cs typeface="Arial"/>
                </a:rPr>
                <a:t>площадь.На</a:t>
              </a:r>
              <a:r>
                <a:rPr lang="ru-RU" sz="2000" dirty="0">
                  <a:latin typeface="Arial"/>
                  <a:cs typeface="Arial"/>
                </a:rPr>
                <a:t> ярмарке продавали варенье из черники и </a:t>
              </a:r>
              <a:r>
                <a:rPr lang="ru-RU" sz="2000" err="1">
                  <a:latin typeface="Arial"/>
                  <a:cs typeface="Arial"/>
                </a:rPr>
                <a:t>брусники.Горький</a:t>
              </a:r>
              <a:r>
                <a:rPr lang="ru-RU" sz="2000" dirty="0">
                  <a:latin typeface="Arial"/>
                  <a:cs typeface="Arial"/>
                </a:rPr>
                <a:t> перец лежал рядом с зелёной петрушкой.</a:t>
              </a:r>
            </a:p>
            <a:p>
              <a:r>
                <a:rPr lang="ru-RU" sz="2000" dirty="0">
                  <a:latin typeface="Arial"/>
                  <a:cs typeface="Arial"/>
                </a:rPr>
                <a:t>Мастерица Марья показывала деревянные </a:t>
              </a:r>
              <a:r>
                <a:rPr lang="ru-RU" sz="2000" err="1">
                  <a:latin typeface="Arial"/>
                  <a:cs typeface="Arial"/>
                </a:rPr>
                <a:t>серьги.В</a:t>
              </a:r>
              <a:r>
                <a:rPr lang="ru-RU" sz="2000" dirty="0">
                  <a:latin typeface="Arial"/>
                  <a:cs typeface="Arial"/>
                </a:rPr>
                <a:t> центре площади играл скрипач </a:t>
              </a:r>
              <a:r>
                <a:rPr lang="ru-RU" sz="2000" err="1">
                  <a:latin typeface="Arial"/>
                  <a:cs typeface="Arial"/>
                </a:rPr>
                <a:t>Илья.Ребята</a:t>
              </a:r>
              <a:r>
                <a:rPr lang="ru-RU" sz="2000" dirty="0">
                  <a:latin typeface="Arial"/>
                  <a:cs typeface="Arial"/>
                </a:rPr>
                <a:t> смотрели на представление и говорили:</a:t>
              </a:r>
            </a:p>
            <a:p>
              <a:r>
                <a:rPr lang="ru-RU" sz="2000" dirty="0">
                  <a:latin typeface="Arial"/>
                  <a:cs typeface="Arial"/>
                </a:rPr>
                <a:t>— Какой интересный праздник в сентябре!</a:t>
              </a:r>
            </a:p>
            <a:p>
              <a:r>
                <a:rPr lang="ru-RU" sz="2000" dirty="0">
                  <a:latin typeface="Arial"/>
                  <a:cs typeface="Arial"/>
                </a:rPr>
                <a:t>Вечером Игорь подарил Дарье маленький календарь.</a:t>
              </a:r>
            </a:p>
            <a:p>
              <a:r>
                <a:rPr lang="ru-RU" sz="2000" dirty="0">
                  <a:latin typeface="Arial"/>
                  <a:cs typeface="Arial"/>
                </a:rPr>
                <a:t>На календаре был нарисован снегирь на ветке сирени.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98282" y="11060103"/>
            <a:ext cx="7821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  <a:p>
            <a:endParaRPr lang="ru-RU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1002229" y="120180"/>
            <a:ext cx="8640000" cy="6660000"/>
            <a:chOff x="1324039" y="27962"/>
            <a:chExt cx="8640000" cy="6660000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1324039" y="27962"/>
              <a:ext cx="8640000" cy="6660000"/>
            </a:xfrm>
            <a:prstGeom prst="roundRect">
              <a:avLst>
                <a:gd name="adj" fmla="val 5966"/>
              </a:avLst>
            </a:prstGeom>
            <a:solidFill>
              <a:schemeClr val="bg1"/>
            </a:solidFill>
            <a:ln w="762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707983" y="98954"/>
              <a:ext cx="4878457" cy="1938992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ru-RU" sz="2000" b="1">
                  <a:latin typeface="Arial"/>
                  <a:cs typeface="Arial"/>
                </a:rPr>
                <a:t>Ответь на вопросы:</a:t>
              </a:r>
            </a:p>
            <a:p>
              <a:endParaRPr lang="ru-RU" sz="2000" b="1" dirty="0">
                <a:latin typeface="Arial"/>
                <a:cs typeface="Arial"/>
              </a:endParaRPr>
            </a:p>
            <a:p>
              <a:pPr>
                <a:buFont typeface="+mj-lt"/>
                <a:buAutoNum type="arabicPeriod"/>
              </a:pP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Когда началась ярмарка?</a:t>
              </a:r>
            </a:p>
            <a:p>
              <a:pPr>
                <a:buFont typeface="+mj-lt"/>
                <a:buAutoNum type="arabicPeriod"/>
              </a:pP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Что продавали на ярмарке?</a:t>
              </a:r>
            </a:p>
            <a:p>
              <a:pPr>
                <a:buFont typeface="+mj-lt"/>
                <a:buAutoNum type="arabicPeriod"/>
              </a:pP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Что подарил Игорь Дарье?</a:t>
              </a:r>
            </a:p>
            <a:p>
              <a:pPr>
                <a:buFont typeface="+mj-lt"/>
                <a:buAutoNum type="arabicPeriod"/>
              </a:pP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Кто играл в центре площади?</a:t>
              </a: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2158" y="2144788"/>
              <a:ext cx="6513528" cy="4342351"/>
            </a:xfrm>
            <a:prstGeom prst="round2DiagRect">
              <a:avLst>
                <a:gd name="adj1" fmla="val 12440"/>
                <a:gd name="adj2" fmla="val 0"/>
              </a:avLst>
            </a:prstGeom>
            <a:ln w="28575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1" y="6038696"/>
            <a:ext cx="776410" cy="67186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5" t="14534" r="16009" b="11598"/>
          <a:stretch/>
        </p:blipFill>
        <p:spPr>
          <a:xfrm>
            <a:off x="3854684" y="1505497"/>
            <a:ext cx="2925006" cy="328404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087" y="4169663"/>
            <a:ext cx="2413790" cy="241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5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9" ma:contentTypeDescription="Create a new document." ma:contentTypeScope="" ma:versionID="5e1721dc42eabbdb89f27411beacd27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650e71599116c5ea79f373734bbe33cb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8D4044-CAAC-44C0-82EA-ACD00EBC3CCB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96E4B680-7A3B-4D4C-9DCA-BFD3EEC42B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5843FF6-B682-4AEA-A509-06250DA3C5B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122</Words>
  <Application>Microsoft Office PowerPoint</Application>
  <PresentationFormat>Widescreen</PresentationFormat>
  <Paragraphs>16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19</cp:revision>
  <dcterms:created xsi:type="dcterms:W3CDTF">2026-03-02T14:36:25Z</dcterms:created>
  <dcterms:modified xsi:type="dcterms:W3CDTF">2026-03-09T22:27:44Z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