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96" autoAdjust="0"/>
    <p:restoredTop sz="94660"/>
  </p:normalViewPr>
  <p:slideViewPr>
    <p:cSldViewPr snapToGrid="0">
      <p:cViewPr>
        <p:scale>
          <a:sx n="37" d="100"/>
          <a:sy n="37" d="100"/>
        </p:scale>
        <p:origin x="96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B3B1E-79A1-4D76-A4C8-B13319F58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5B62F1D-562E-4264-AC23-BE7CB0431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745B9A6-AE94-431B-B69F-97AD9FAC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272A335-6CBC-415D-8587-B9C6059E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352D65-D413-4C74-AD64-447BDD7B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44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FDFE7-CC1A-4C1D-8986-7B15DAB52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CA9A6E7-6153-4F8A-B070-2B2FF9103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28D369-41F3-4A4F-B41E-B2A6F9710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7002E7-3547-44D6-92D0-8A6FD587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7163B65-72C3-411E-9B92-AD28367E2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366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672A03-7B2A-4721-976E-7313BD063A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AC1A91F-0515-45CB-9D37-F2B886D13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914E068-EBFB-4CD1-A8D2-171368D61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D16BB9-15FD-4217-B464-8FBF5D488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2A4850-9018-426B-935F-A7DAC8CAA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18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A8B9B-264B-425B-A68E-913B0533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2EDB836-B813-420F-834C-BBCF2C6D5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F232FE-0324-4117-8C80-03688E4F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EB55A5-7D46-45F8-85B6-886CCAE3C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3BDC3D-FDD5-4BD0-BC5E-4C44F680A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2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A7989-00A0-43A5-840F-A537861BC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D5B4D84-A5CE-4166-99A3-5F72E990E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A7A3E4F-A69E-495C-BA77-11282DF57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8B1F62-4B6A-461B-B131-6E277A00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D6C922-3DAC-4BC8-BBE5-7EF973244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27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76455-7DAF-48DB-A958-C19D1598B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B7012B7-DE59-4F5B-BF4B-11ED883F8A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63FDB0-1ACF-4355-A265-7CABA46B1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F64CA61-71B3-4462-A5F8-D548C0B7F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FDA9B7-ACA6-4617-A706-5454F8FF8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83D18AD-9EA3-4117-8C52-2F8E209A4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62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F4904-391D-4CC2-A49E-0CAAD0400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ACD0D9-1DF5-4C23-9335-B8ED8C338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EB61D53-8A86-4C35-8D16-00E11654D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AC4A89D-77D0-4AB9-A92E-79B07AAAF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A0FE4AC-5FFA-4BAB-8B61-CE8230A83B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5388B97-B003-40EF-9418-238A8C1A1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B8D377A-3DBF-4642-BB79-E9FF578C9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E56CD83-EB4D-4D0E-A1B4-1C51A8F1C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63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6BA1F-BE23-45ED-AE8E-1DA45D05A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3CE7E78-C434-4267-B5AA-6A5633D11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0DFF4B2-7730-4C04-BB9F-EB9617BE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AB5094E-A4FC-4D06-9890-6855CF46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07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1C63943-DC35-40B2-82D9-83D7BC54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9F5E08-BBA1-4FB4-B743-4DA0533B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A69E751-FADD-4E00-BF5A-75FEDF13A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94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16140-32FD-4135-B276-37FC0AD0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CC4C766-5A0F-44FC-92A9-40B5E35C5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6FF584-1662-4EDD-A755-F94F55E08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872F89B-F9CE-49A5-9E47-40616F8E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C901249-E981-4660-AD90-8F99A45B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9E026D0-5A88-4FAE-BBF8-1C8F5A7E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62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66248-E34F-4C3B-871A-30528A9A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C6CD250-6288-4F7F-822A-87E7DB0873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1F95EEF-FCB4-47CC-87C6-240289763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DD31CB6-EBB1-4523-8104-AEBF8E97A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6AC24E-38DD-434C-8328-DD8E5C935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61DE8DB-2098-4FF0-A170-B01246035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07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2BA7AA-427A-4231-9764-765C46B2A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092B8AE-9B3D-4CFB-AFE3-B2F64CE28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A3F573F-EFDF-4EB4-A4AA-9E2191DC4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C2DA7E9-6AB1-45E8-BC6C-DA5FC502B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E949AA-F93D-4560-B1FA-2ADF48C46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23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156927F-212C-4617-8B28-D7DC5843E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0331" y="-638355"/>
            <a:ext cx="13060392" cy="79535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45FB75-2319-4CC8-92BE-AC6E5B760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0" b="14620"/>
          <a:stretch/>
        </p:blipFill>
        <p:spPr>
          <a:xfrm>
            <a:off x="1062074" y="233037"/>
            <a:ext cx="8359331" cy="6548763"/>
          </a:xfrm>
          <a:prstGeom prst="roundRect">
            <a:avLst>
              <a:gd name="adj" fmla="val 632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C71B85-8552-4434-8A93-1A9D1B22B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61" y="2239213"/>
            <a:ext cx="7610475" cy="53564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3F1F27-CBDB-46CB-92FF-78F65D38D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81" y="2716281"/>
            <a:ext cx="4662238" cy="284383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71FF176-1F04-4EB4-B913-642831BEB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801" y="3961445"/>
            <a:ext cx="2415767" cy="24157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1E8EBA-71ED-4E18-BA85-72ADE96EE0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65039" r="9167" b="11528"/>
          <a:stretch/>
        </p:blipFill>
        <p:spPr>
          <a:xfrm>
            <a:off x="3494376" y="4349680"/>
            <a:ext cx="3333750" cy="6494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15FA0C6-93EC-4AAF-92A1-ED09DDDE67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57538" r="9167" b="11528"/>
          <a:stretch/>
        </p:blipFill>
        <p:spPr>
          <a:xfrm>
            <a:off x="3483427" y="4148698"/>
            <a:ext cx="3349161" cy="85739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8412073-8590-427D-83D2-F9CB23E3F5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41339" r="9167" b="11528"/>
          <a:stretch/>
        </p:blipFill>
        <p:spPr>
          <a:xfrm>
            <a:off x="3458088" y="3708122"/>
            <a:ext cx="3392389" cy="130637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F783BBB-F6A0-4E88-8E74-48648A9629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32816" r="9167" b="11528"/>
          <a:stretch/>
        </p:blipFill>
        <p:spPr>
          <a:xfrm>
            <a:off x="3462074" y="3377584"/>
            <a:ext cx="3411850" cy="163689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C225BE4-EBD3-4C0B-97AE-16477BE26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9450" r="9167" b="11528"/>
          <a:stretch/>
        </p:blipFill>
        <p:spPr>
          <a:xfrm>
            <a:off x="3374884" y="2705032"/>
            <a:ext cx="3563822" cy="234141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014C9BA-0C2E-4847-9843-5B23FFEF7B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16" y="5508704"/>
            <a:ext cx="1133967" cy="1105219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EE0D4E08-9C00-4E0E-8F70-7405CE639F9E}"/>
              </a:ext>
            </a:extLst>
          </p:cNvPr>
          <p:cNvGrpSpPr/>
          <p:nvPr/>
        </p:nvGrpSpPr>
        <p:grpSpPr>
          <a:xfrm>
            <a:off x="2373565" y="2204611"/>
            <a:ext cx="1771650" cy="1771650"/>
            <a:chOff x="2299034" y="2460948"/>
            <a:chExt cx="1771650" cy="177165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66D6D22-90F8-4D5F-98FF-8747920B3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99034" y="2460948"/>
              <a:ext cx="1771650" cy="177165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3781BA0-FB92-4A6F-A73F-8A9E80FEE780}"/>
                </a:ext>
              </a:extLst>
            </p:cNvPr>
            <p:cNvSpPr txBox="1"/>
            <p:nvPr/>
          </p:nvSpPr>
          <p:spPr>
            <a:xfrm>
              <a:off x="2604940" y="3354103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ПАКЕТ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C31B9CDF-0AB8-464A-975A-B3B129F4302A}"/>
              </a:ext>
            </a:extLst>
          </p:cNvPr>
          <p:cNvGrpSpPr/>
          <p:nvPr/>
        </p:nvGrpSpPr>
        <p:grpSpPr>
          <a:xfrm>
            <a:off x="958533" y="1984209"/>
            <a:ext cx="1771650" cy="1771650"/>
            <a:chOff x="901284" y="2121547"/>
            <a:chExt cx="1771650" cy="177165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3B716C0-6639-4FCD-9B5E-F26D44821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1284" y="2121547"/>
              <a:ext cx="1771650" cy="177165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2E1703-4869-4233-A29B-B2F1E3FE89C4}"/>
                </a:ext>
              </a:extLst>
            </p:cNvPr>
            <p:cNvSpPr txBox="1"/>
            <p:nvPr/>
          </p:nvSpPr>
          <p:spPr>
            <a:xfrm>
              <a:off x="1152523" y="3046132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ПОТЯГ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37E603C3-683B-4189-9177-1586D4DE13D5}"/>
              </a:ext>
            </a:extLst>
          </p:cNvPr>
          <p:cNvGrpSpPr/>
          <p:nvPr/>
        </p:nvGrpSpPr>
        <p:grpSpPr>
          <a:xfrm>
            <a:off x="975648" y="305757"/>
            <a:ext cx="1771650" cy="1771650"/>
            <a:chOff x="975168" y="484795"/>
            <a:chExt cx="1771650" cy="177165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732E6D7-21EB-4DA2-8B69-11902BEDF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68" y="484795"/>
              <a:ext cx="1771650" cy="177165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6B3DDB-2DA6-4B83-8DBA-A28B5C50E077}"/>
                </a:ext>
              </a:extLst>
            </p:cNvPr>
            <p:cNvSpPr txBox="1"/>
            <p:nvPr/>
          </p:nvSpPr>
          <p:spPr>
            <a:xfrm>
              <a:off x="1248388" y="1353210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ПУМА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D88AFD31-2A1A-4A12-BAF1-0756F814EEF8}"/>
              </a:ext>
            </a:extLst>
          </p:cNvPr>
          <p:cNvGrpSpPr/>
          <p:nvPr/>
        </p:nvGrpSpPr>
        <p:grpSpPr>
          <a:xfrm>
            <a:off x="2467229" y="654282"/>
            <a:ext cx="1771650" cy="1771650"/>
            <a:chOff x="2331720" y="918509"/>
            <a:chExt cx="1771650" cy="177165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87BAA16-A605-47A4-82AC-AE4CAFFE7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20" y="918509"/>
              <a:ext cx="1771650" cy="177165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567795-BF74-44AB-B3CB-EE0F5CDC2326}"/>
                </a:ext>
              </a:extLst>
            </p:cNvPr>
            <p:cNvSpPr txBox="1"/>
            <p:nvPr/>
          </p:nvSpPr>
          <p:spPr>
            <a:xfrm>
              <a:off x="2667441" y="1551995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ЛУПА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144532A3-A0A5-4EF7-AFB7-925657BBF0D5}"/>
              </a:ext>
            </a:extLst>
          </p:cNvPr>
          <p:cNvGrpSpPr/>
          <p:nvPr/>
        </p:nvGrpSpPr>
        <p:grpSpPr>
          <a:xfrm>
            <a:off x="3716642" y="319855"/>
            <a:ext cx="1619941" cy="1619941"/>
            <a:chOff x="3625490" y="625228"/>
            <a:chExt cx="1619941" cy="161994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0B8204C-6ED6-445B-AA2D-649F815E1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97022">
              <a:off x="3625490" y="625228"/>
              <a:ext cx="1619941" cy="1619941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3941EF-C697-4EE3-BA9C-95FB17CC5DAB}"/>
                </a:ext>
              </a:extLst>
            </p:cNvPr>
            <p:cNvSpPr txBox="1"/>
            <p:nvPr/>
          </p:nvSpPr>
          <p:spPr>
            <a:xfrm>
              <a:off x="3969521" y="905720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ПОЛЕ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9B681F03-1AAD-4D03-A49C-FB48BD63DDCA}"/>
              </a:ext>
            </a:extLst>
          </p:cNvPr>
          <p:cNvGrpSpPr/>
          <p:nvPr/>
        </p:nvGrpSpPr>
        <p:grpSpPr>
          <a:xfrm>
            <a:off x="4982171" y="886180"/>
            <a:ext cx="1619940" cy="1619940"/>
            <a:chOff x="4804552" y="1393081"/>
            <a:chExt cx="1619940" cy="161994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4DE5A70-787B-4325-B453-3167C5E41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4552" y="1393081"/>
              <a:ext cx="1619940" cy="161994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8B21306-73F1-45A2-AE3B-E39C7391E5D4}"/>
                </a:ext>
              </a:extLst>
            </p:cNvPr>
            <p:cNvSpPr txBox="1"/>
            <p:nvPr/>
          </p:nvSpPr>
          <p:spPr>
            <a:xfrm>
              <a:off x="4983982" y="1825489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ЛАПА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B1352728-1AE9-49BF-9C8E-34B86B452824}"/>
              </a:ext>
            </a:extLst>
          </p:cNvPr>
          <p:cNvGrpSpPr/>
          <p:nvPr/>
        </p:nvGrpSpPr>
        <p:grpSpPr>
          <a:xfrm>
            <a:off x="6458489" y="322044"/>
            <a:ext cx="1349624" cy="1408523"/>
            <a:chOff x="6313887" y="775590"/>
            <a:chExt cx="1349624" cy="1408523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4457446-80C4-4F4A-AE94-6C3491CCB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13887" y="775590"/>
              <a:ext cx="1349624" cy="1408523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664F1D-BEA0-44B8-9D9F-29597AAE6A8E}"/>
                </a:ext>
              </a:extLst>
            </p:cNvPr>
            <p:cNvSpPr txBox="1"/>
            <p:nvPr/>
          </p:nvSpPr>
          <p:spPr>
            <a:xfrm>
              <a:off x="6423873" y="1292407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ЛИПА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63BFAC33-87F0-4361-8DD2-17E3FF51FE8B}"/>
              </a:ext>
            </a:extLst>
          </p:cNvPr>
          <p:cNvGrpSpPr/>
          <p:nvPr/>
        </p:nvGrpSpPr>
        <p:grpSpPr>
          <a:xfrm>
            <a:off x="6375392" y="1955631"/>
            <a:ext cx="1523070" cy="1504841"/>
            <a:chOff x="6396825" y="2580544"/>
            <a:chExt cx="1523070" cy="150484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560061E-35D3-4513-AE92-0F6908FC3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6825" y="2580544"/>
              <a:ext cx="1523070" cy="1504841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C7F619-989E-468E-A348-EF45507C319B}"/>
                </a:ext>
              </a:extLst>
            </p:cNvPr>
            <p:cNvSpPr txBox="1"/>
            <p:nvPr/>
          </p:nvSpPr>
          <p:spPr>
            <a:xfrm>
              <a:off x="6545755" y="3488806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ПАВУК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693403A2-034C-43B0-8219-94306377427D}"/>
              </a:ext>
            </a:extLst>
          </p:cNvPr>
          <p:cNvGrpSpPr/>
          <p:nvPr/>
        </p:nvGrpSpPr>
        <p:grpSpPr>
          <a:xfrm>
            <a:off x="8029680" y="406064"/>
            <a:ext cx="1239930" cy="1435325"/>
            <a:chOff x="7835018" y="635548"/>
            <a:chExt cx="1239930" cy="143532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386FBF6-C05E-4F6C-B610-238A64F26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97982" y="635548"/>
              <a:ext cx="1176966" cy="1435325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AE4A358-9B6E-4FF7-B98B-300ECA05B9FB}"/>
                </a:ext>
              </a:extLst>
            </p:cNvPr>
            <p:cNvSpPr txBox="1"/>
            <p:nvPr/>
          </p:nvSpPr>
          <p:spPr>
            <a:xfrm>
              <a:off x="7835018" y="1410156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ПАРА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7B02E2FD-6361-4677-B22C-CFBA0C064EF1}"/>
              </a:ext>
            </a:extLst>
          </p:cNvPr>
          <p:cNvGrpSpPr/>
          <p:nvPr/>
        </p:nvGrpSpPr>
        <p:grpSpPr>
          <a:xfrm>
            <a:off x="7832315" y="1763782"/>
            <a:ext cx="1619940" cy="1619940"/>
            <a:chOff x="7714559" y="2121547"/>
            <a:chExt cx="1619940" cy="161994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3614F48-2D6E-4991-9B21-2F909BF92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4559" y="2121547"/>
              <a:ext cx="1619940" cy="161994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1018E06-E0C0-466C-9D09-C72E326D0537}"/>
                </a:ext>
              </a:extLst>
            </p:cNvPr>
            <p:cNvSpPr txBox="1"/>
            <p:nvPr/>
          </p:nvSpPr>
          <p:spPr>
            <a:xfrm>
              <a:off x="7926974" y="2845481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ПОНі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AD63A11-9F2F-4380-9D8F-E85BDED2FCA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r="4847"/>
          <a:stretch/>
        </p:blipFill>
        <p:spPr>
          <a:xfrm>
            <a:off x="1352380" y="712167"/>
            <a:ext cx="2211048" cy="246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2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6862 0.3976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0.1612 0.2770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05209 0.3706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-0.1655 0.3446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27461 0.1166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15 0.0870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16576 0.0358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28633 0.350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8489 0.1231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347 L -0.05508 0.2518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7AF4ACD-FB61-45DE-8614-A4B3EDC6994A}"/>
</file>

<file path=customXml/itemProps2.xml><?xml version="1.0" encoding="utf-8"?>
<ds:datastoreItem xmlns:ds="http://schemas.openxmlformats.org/officeDocument/2006/customXml" ds:itemID="{EC27CCAE-A911-4E19-9671-245CD8F9DE14}"/>
</file>

<file path=customXml/itemProps3.xml><?xml version="1.0" encoding="utf-8"?>
<ds:datastoreItem xmlns:ds="http://schemas.openxmlformats.org/officeDocument/2006/customXml" ds:itemID="{21085C46-82F4-4161-A6EF-85C4CE393521}"/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10</Words>
  <Application>Microsoft Office PowerPoint</Application>
  <PresentationFormat>Широкий екран</PresentationFormat>
  <Paragraphs>10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Пользователь</dc:creator>
  <cp:lastModifiedBy>Пользователь</cp:lastModifiedBy>
  <cp:revision>13</cp:revision>
  <dcterms:created xsi:type="dcterms:W3CDTF">2026-03-04T07:42:34Z</dcterms:created>
  <dcterms:modified xsi:type="dcterms:W3CDTF">2026-03-06T07:18:54Z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